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83.JPG" ContentType="image/jpeg"/>
  <Override PartName="/ppt/media/image18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7" r:id="rId29"/>
    <p:sldId id="282" r:id="rId30"/>
    <p:sldId id="284" r:id="rId31"/>
    <p:sldId id="285" r:id="rId3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6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80"/>
    <a:srgbClr val="B9BAC7"/>
    <a:srgbClr val="1A59C2"/>
    <a:srgbClr val="216FF5"/>
    <a:srgbClr val="1F497D"/>
    <a:srgbClr val="004B87"/>
    <a:srgbClr val="D2D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5" autoAdjust="0"/>
  </p:normalViewPr>
  <p:slideViewPr>
    <p:cSldViewPr>
      <p:cViewPr varScale="1">
        <p:scale>
          <a:sx n="41" d="100"/>
          <a:sy n="41" d="100"/>
        </p:scale>
        <p:origin x="1248" y="255"/>
      </p:cViewPr>
      <p:guideLst>
        <p:guide orient="horz" pos="2904"/>
        <p:guide pos="2160"/>
        <p:guide orient="horz" pos="62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AAF09-8275-43BD-8728-BE541BF47150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D6FC6-8BC9-4F05-86C4-F59549FCF89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65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D6FC6-8BC9-4F05-86C4-F59549FCF89E}" type="slidenum">
              <a:rPr lang="es-MX" smtClean="0"/>
              <a:t>19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505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D6FC6-8BC9-4F05-86C4-F59549FCF89E}" type="slidenum">
              <a:rPr lang="es-MX" smtClean="0"/>
              <a:t>22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7395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587" y="-1587"/>
            <a:ext cx="18291175" cy="10290175"/>
          </a:xfrm>
          <a:custGeom>
            <a:avLst/>
            <a:gdLst/>
            <a:ahLst/>
            <a:cxnLst/>
            <a:rect l="l" t="t" r="r" b="b"/>
            <a:pathLst>
              <a:path w="18291175" h="10290175">
                <a:moveTo>
                  <a:pt x="0" y="10290175"/>
                </a:moveTo>
                <a:lnTo>
                  <a:pt x="18291175" y="10290175"/>
                </a:lnTo>
                <a:lnTo>
                  <a:pt x="18291175" y="0"/>
                </a:lnTo>
                <a:lnTo>
                  <a:pt x="0" y="0"/>
                </a:lnTo>
                <a:lnTo>
                  <a:pt x="0" y="1029017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70440" y="576047"/>
            <a:ext cx="716153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9699" y="164611"/>
            <a:ext cx="13908600" cy="2082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78.png"/><Relationship Id="rId17" Type="http://schemas.microsoft.com/office/2007/relationships/hdphoto" Target="../media/hdphoto5.wdp"/><Relationship Id="rId2" Type="http://schemas.openxmlformats.org/officeDocument/2006/relationships/image" Target="../media/image13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microsoft.com/office/2007/relationships/hdphoto" Target="../media/hdphoto2.wdp"/><Relationship Id="rId5" Type="http://schemas.openxmlformats.org/officeDocument/2006/relationships/image" Target="../media/image73.png"/><Relationship Id="rId15" Type="http://schemas.microsoft.com/office/2007/relationships/hdphoto" Target="../media/hdphoto4.wdp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microsoft.com/office/2007/relationships/hdphoto" Target="../media/hdphoto1.wdp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18" Type="http://schemas.openxmlformats.org/officeDocument/2006/relationships/image" Target="../media/image108.jpeg"/><Relationship Id="rId3" Type="http://schemas.openxmlformats.org/officeDocument/2006/relationships/image" Target="../media/image94.jp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81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84.png"/><Relationship Id="rId15" Type="http://schemas.openxmlformats.org/officeDocument/2006/relationships/image" Target="../media/image105.png"/><Relationship Id="rId10" Type="http://schemas.openxmlformats.org/officeDocument/2006/relationships/image" Target="../media/image100.jpg"/><Relationship Id="rId4" Type="http://schemas.openxmlformats.org/officeDocument/2006/relationships/image" Target="../media/image95.jpg"/><Relationship Id="rId9" Type="http://schemas.openxmlformats.org/officeDocument/2006/relationships/image" Target="../media/image99.jpg"/><Relationship Id="rId14" Type="http://schemas.openxmlformats.org/officeDocument/2006/relationships/image" Target="../media/image10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jp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7.jp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g"/><Relationship Id="rId7" Type="http://schemas.openxmlformats.org/officeDocument/2006/relationships/image" Target="../media/image127.png"/><Relationship Id="rId12" Type="http://schemas.openxmlformats.org/officeDocument/2006/relationships/image" Target="../media/image13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130.png"/><Relationship Id="rId5" Type="http://schemas.openxmlformats.org/officeDocument/2006/relationships/image" Target="../media/image125.png"/><Relationship Id="rId10" Type="http://schemas.openxmlformats.org/officeDocument/2006/relationships/image" Target="../media/image129.png"/><Relationship Id="rId4" Type="http://schemas.openxmlformats.org/officeDocument/2006/relationships/image" Target="../media/image124.jp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26" Type="http://schemas.openxmlformats.org/officeDocument/2006/relationships/image" Target="../media/image155.png"/><Relationship Id="rId3" Type="http://schemas.openxmlformats.org/officeDocument/2006/relationships/image" Target="../media/image132.png"/><Relationship Id="rId21" Type="http://schemas.openxmlformats.org/officeDocument/2006/relationships/image" Target="../media/image150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5" Type="http://schemas.openxmlformats.org/officeDocument/2006/relationships/image" Target="../media/image154.png"/><Relationship Id="rId2" Type="http://schemas.openxmlformats.org/officeDocument/2006/relationships/image" Target="../media/image56.png"/><Relationship Id="rId16" Type="http://schemas.openxmlformats.org/officeDocument/2006/relationships/image" Target="../media/image145.jp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24" Type="http://schemas.openxmlformats.org/officeDocument/2006/relationships/image" Target="../media/image153.png"/><Relationship Id="rId5" Type="http://schemas.openxmlformats.org/officeDocument/2006/relationships/image" Target="../media/image134.png"/><Relationship Id="rId15" Type="http://schemas.openxmlformats.org/officeDocument/2006/relationships/image" Target="../media/image144.jpg"/><Relationship Id="rId23" Type="http://schemas.openxmlformats.org/officeDocument/2006/relationships/image" Target="../media/image152.png"/><Relationship Id="rId10" Type="http://schemas.openxmlformats.org/officeDocument/2006/relationships/image" Target="../media/image139.png"/><Relationship Id="rId19" Type="http://schemas.openxmlformats.org/officeDocument/2006/relationships/image" Target="../media/image148.png"/><Relationship Id="rId4" Type="http://schemas.openxmlformats.org/officeDocument/2006/relationships/image" Target="../media/image133.jp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Relationship Id="rId22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microsoft.com/office/2007/relationships/hdphoto" Target="../media/hdphoto6.wdp"/><Relationship Id="rId7" Type="http://schemas.openxmlformats.org/officeDocument/2006/relationships/image" Target="../media/image170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8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67.png"/><Relationship Id="rId7" Type="http://schemas.openxmlformats.org/officeDocument/2006/relationships/image" Target="../media/image17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5.png"/><Relationship Id="rId5" Type="http://schemas.openxmlformats.org/officeDocument/2006/relationships/image" Target="../media/image184.png"/><Relationship Id="rId4" Type="http://schemas.openxmlformats.org/officeDocument/2006/relationships/image" Target="../media/image161.png"/><Relationship Id="rId9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73.png"/><Relationship Id="rId7" Type="http://schemas.openxmlformats.org/officeDocument/2006/relationships/image" Target="../media/image190.pn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9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74.png"/><Relationship Id="rId4" Type="http://schemas.openxmlformats.org/officeDocument/2006/relationships/image" Target="../media/image1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69926" y="5190072"/>
            <a:ext cx="649287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30" dirty="0">
                <a:solidFill>
                  <a:srgbClr val="F2F2F2"/>
                </a:solidFill>
              </a:rPr>
              <a:t>SERVICIOS</a:t>
            </a:r>
            <a:endParaRPr sz="9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8A369D2-3932-479E-807B-7773AFB4A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378208"/>
            <a:ext cx="8103985" cy="50016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5536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36987" y="8216375"/>
            <a:ext cx="2712720" cy="1132205"/>
          </a:xfrm>
          <a:custGeom>
            <a:avLst/>
            <a:gdLst/>
            <a:ahLst/>
            <a:cxnLst/>
            <a:rect l="l" t="t" r="r" b="b"/>
            <a:pathLst>
              <a:path w="2712720" h="1132204">
                <a:moveTo>
                  <a:pt x="2333300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4"/>
                </a:lnTo>
                <a:lnTo>
                  <a:pt x="234136" y="28870"/>
                </a:lnTo>
                <a:lnTo>
                  <a:pt x="189878" y="50675"/>
                </a:lnTo>
                <a:lnTo>
                  <a:pt x="148666" y="78162"/>
                </a:lnTo>
                <a:lnTo>
                  <a:pt x="111088" y="111089"/>
                </a:lnTo>
                <a:lnTo>
                  <a:pt x="78161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4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2541"/>
                </a:lnTo>
                <a:lnTo>
                  <a:pt x="3289" y="802396"/>
                </a:lnTo>
                <a:lnTo>
                  <a:pt x="12994" y="850975"/>
                </a:lnTo>
                <a:lnTo>
                  <a:pt x="28870" y="897687"/>
                </a:lnTo>
                <a:lnTo>
                  <a:pt x="50674" y="941944"/>
                </a:lnTo>
                <a:lnTo>
                  <a:pt x="78161" y="983156"/>
                </a:lnTo>
                <a:lnTo>
                  <a:pt x="111088" y="1020733"/>
                </a:lnTo>
                <a:lnTo>
                  <a:pt x="148666" y="1053660"/>
                </a:lnTo>
                <a:lnTo>
                  <a:pt x="189878" y="1081148"/>
                </a:lnTo>
                <a:lnTo>
                  <a:pt x="234136" y="1102952"/>
                </a:lnTo>
                <a:lnTo>
                  <a:pt x="280848" y="1118828"/>
                </a:lnTo>
                <a:lnTo>
                  <a:pt x="329426" y="1128533"/>
                </a:lnTo>
                <a:lnTo>
                  <a:pt x="379280" y="1131822"/>
                </a:lnTo>
                <a:lnTo>
                  <a:pt x="2333300" y="1131822"/>
                </a:lnTo>
                <a:lnTo>
                  <a:pt x="2383153" y="1128533"/>
                </a:lnTo>
                <a:lnTo>
                  <a:pt x="2431731" y="1118828"/>
                </a:lnTo>
                <a:lnTo>
                  <a:pt x="2478443" y="1102952"/>
                </a:lnTo>
                <a:lnTo>
                  <a:pt x="2522700" y="1081148"/>
                </a:lnTo>
                <a:lnTo>
                  <a:pt x="2563913" y="1053660"/>
                </a:lnTo>
                <a:lnTo>
                  <a:pt x="2601492" y="1020733"/>
                </a:lnTo>
                <a:lnTo>
                  <a:pt x="2634417" y="983156"/>
                </a:lnTo>
                <a:lnTo>
                  <a:pt x="2661904" y="941944"/>
                </a:lnTo>
                <a:lnTo>
                  <a:pt x="2683708" y="897687"/>
                </a:lnTo>
                <a:lnTo>
                  <a:pt x="2699585" y="850975"/>
                </a:lnTo>
                <a:lnTo>
                  <a:pt x="2709291" y="802396"/>
                </a:lnTo>
                <a:lnTo>
                  <a:pt x="2712580" y="752541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7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6" y="2955"/>
                </a:lnTo>
                <a:lnTo>
                  <a:pt x="2333300" y="0"/>
                </a:lnTo>
                <a:close/>
              </a:path>
            </a:pathLst>
          </a:custGeom>
          <a:solidFill>
            <a:srgbClr val="000E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6987" y="6521866"/>
            <a:ext cx="2712720" cy="1130300"/>
          </a:xfrm>
          <a:custGeom>
            <a:avLst/>
            <a:gdLst/>
            <a:ahLst/>
            <a:cxnLst/>
            <a:rect l="l" t="t" r="r" b="b"/>
            <a:pathLst>
              <a:path w="2712720" h="1130300">
                <a:moveTo>
                  <a:pt x="2333300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3"/>
                </a:lnTo>
                <a:lnTo>
                  <a:pt x="234136" y="28870"/>
                </a:lnTo>
                <a:lnTo>
                  <a:pt x="189878" y="50674"/>
                </a:lnTo>
                <a:lnTo>
                  <a:pt x="148666" y="78161"/>
                </a:lnTo>
                <a:lnTo>
                  <a:pt x="111088" y="111088"/>
                </a:lnTo>
                <a:lnTo>
                  <a:pt x="78161" y="148665"/>
                </a:lnTo>
                <a:lnTo>
                  <a:pt x="50674" y="189878"/>
                </a:lnTo>
                <a:lnTo>
                  <a:pt x="28870" y="234135"/>
                </a:lnTo>
                <a:lnTo>
                  <a:pt x="12994" y="280848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0642"/>
                </a:lnTo>
                <a:lnTo>
                  <a:pt x="3289" y="800496"/>
                </a:lnTo>
                <a:lnTo>
                  <a:pt x="12994" y="849074"/>
                </a:lnTo>
                <a:lnTo>
                  <a:pt x="28870" y="895786"/>
                </a:lnTo>
                <a:lnTo>
                  <a:pt x="50674" y="940043"/>
                </a:lnTo>
                <a:lnTo>
                  <a:pt x="78161" y="981256"/>
                </a:lnTo>
                <a:lnTo>
                  <a:pt x="111088" y="1018835"/>
                </a:lnTo>
                <a:lnTo>
                  <a:pt x="148666" y="1051761"/>
                </a:lnTo>
                <a:lnTo>
                  <a:pt x="189878" y="1079247"/>
                </a:lnTo>
                <a:lnTo>
                  <a:pt x="234136" y="1101050"/>
                </a:lnTo>
                <a:lnTo>
                  <a:pt x="280848" y="1116926"/>
                </a:lnTo>
                <a:lnTo>
                  <a:pt x="329426" y="1126631"/>
                </a:lnTo>
                <a:lnTo>
                  <a:pt x="379280" y="1129920"/>
                </a:lnTo>
                <a:lnTo>
                  <a:pt x="2333300" y="1129920"/>
                </a:lnTo>
                <a:lnTo>
                  <a:pt x="2383153" y="1126631"/>
                </a:lnTo>
                <a:lnTo>
                  <a:pt x="2431731" y="1116926"/>
                </a:lnTo>
                <a:lnTo>
                  <a:pt x="2478443" y="1101050"/>
                </a:lnTo>
                <a:lnTo>
                  <a:pt x="2522700" y="1079247"/>
                </a:lnTo>
                <a:lnTo>
                  <a:pt x="2563913" y="1051761"/>
                </a:lnTo>
                <a:lnTo>
                  <a:pt x="2601492" y="1018835"/>
                </a:lnTo>
                <a:lnTo>
                  <a:pt x="2634417" y="981256"/>
                </a:lnTo>
                <a:lnTo>
                  <a:pt x="2661904" y="940043"/>
                </a:lnTo>
                <a:lnTo>
                  <a:pt x="2683708" y="895786"/>
                </a:lnTo>
                <a:lnTo>
                  <a:pt x="2699585" y="849074"/>
                </a:lnTo>
                <a:lnTo>
                  <a:pt x="2709291" y="800496"/>
                </a:lnTo>
                <a:lnTo>
                  <a:pt x="2712580" y="750642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7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6" y="2955"/>
                </a:lnTo>
                <a:lnTo>
                  <a:pt x="2333300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6987" y="4797455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300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4"/>
                </a:lnTo>
                <a:lnTo>
                  <a:pt x="234136" y="28870"/>
                </a:lnTo>
                <a:lnTo>
                  <a:pt x="189878" y="50675"/>
                </a:lnTo>
                <a:lnTo>
                  <a:pt x="148666" y="78162"/>
                </a:lnTo>
                <a:lnTo>
                  <a:pt x="111088" y="111089"/>
                </a:lnTo>
                <a:lnTo>
                  <a:pt x="78161" y="148667"/>
                </a:lnTo>
                <a:lnTo>
                  <a:pt x="50674" y="189879"/>
                </a:lnTo>
                <a:lnTo>
                  <a:pt x="28870" y="234137"/>
                </a:lnTo>
                <a:lnTo>
                  <a:pt x="12994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60"/>
                </a:lnTo>
                <a:lnTo>
                  <a:pt x="12994" y="900638"/>
                </a:lnTo>
                <a:lnTo>
                  <a:pt x="28870" y="947351"/>
                </a:lnTo>
                <a:lnTo>
                  <a:pt x="50674" y="991608"/>
                </a:lnTo>
                <a:lnTo>
                  <a:pt x="78161" y="1032820"/>
                </a:lnTo>
                <a:lnTo>
                  <a:pt x="111088" y="1070397"/>
                </a:lnTo>
                <a:lnTo>
                  <a:pt x="148666" y="1103324"/>
                </a:lnTo>
                <a:lnTo>
                  <a:pt x="189878" y="1130811"/>
                </a:lnTo>
                <a:lnTo>
                  <a:pt x="234136" y="1152615"/>
                </a:lnTo>
                <a:lnTo>
                  <a:pt x="280848" y="1168492"/>
                </a:lnTo>
                <a:lnTo>
                  <a:pt x="329426" y="1178196"/>
                </a:lnTo>
                <a:lnTo>
                  <a:pt x="379280" y="1181486"/>
                </a:lnTo>
                <a:lnTo>
                  <a:pt x="2333300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4"/>
                </a:lnTo>
                <a:lnTo>
                  <a:pt x="2601492" y="1070397"/>
                </a:lnTo>
                <a:lnTo>
                  <a:pt x="2634417" y="1032820"/>
                </a:lnTo>
                <a:lnTo>
                  <a:pt x="2661904" y="991608"/>
                </a:lnTo>
                <a:lnTo>
                  <a:pt x="2683708" y="947351"/>
                </a:lnTo>
                <a:lnTo>
                  <a:pt x="2699585" y="900638"/>
                </a:lnTo>
                <a:lnTo>
                  <a:pt x="2709291" y="852060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7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6" y="2955"/>
                </a:lnTo>
                <a:lnTo>
                  <a:pt x="2333300" y="0"/>
                </a:lnTo>
                <a:close/>
              </a:path>
            </a:pathLst>
          </a:custGeom>
          <a:solidFill>
            <a:srgbClr val="1B9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6987" y="3100329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300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3"/>
                </a:lnTo>
                <a:lnTo>
                  <a:pt x="234136" y="28870"/>
                </a:lnTo>
                <a:lnTo>
                  <a:pt x="189878" y="50674"/>
                </a:lnTo>
                <a:lnTo>
                  <a:pt x="148666" y="78162"/>
                </a:lnTo>
                <a:lnTo>
                  <a:pt x="111088" y="111089"/>
                </a:lnTo>
                <a:lnTo>
                  <a:pt x="78161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4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59"/>
                </a:lnTo>
                <a:lnTo>
                  <a:pt x="12994" y="900638"/>
                </a:lnTo>
                <a:lnTo>
                  <a:pt x="28870" y="947350"/>
                </a:lnTo>
                <a:lnTo>
                  <a:pt x="50674" y="991607"/>
                </a:lnTo>
                <a:lnTo>
                  <a:pt x="78161" y="1032819"/>
                </a:lnTo>
                <a:lnTo>
                  <a:pt x="111088" y="1070396"/>
                </a:lnTo>
                <a:lnTo>
                  <a:pt x="148666" y="1103323"/>
                </a:lnTo>
                <a:lnTo>
                  <a:pt x="189878" y="1130811"/>
                </a:lnTo>
                <a:lnTo>
                  <a:pt x="234136" y="1152615"/>
                </a:lnTo>
                <a:lnTo>
                  <a:pt x="280848" y="1168492"/>
                </a:lnTo>
                <a:lnTo>
                  <a:pt x="329426" y="1178196"/>
                </a:lnTo>
                <a:lnTo>
                  <a:pt x="379280" y="1181486"/>
                </a:lnTo>
                <a:lnTo>
                  <a:pt x="2333300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3"/>
                </a:lnTo>
                <a:lnTo>
                  <a:pt x="2601492" y="1070396"/>
                </a:lnTo>
                <a:lnTo>
                  <a:pt x="2634417" y="1032819"/>
                </a:lnTo>
                <a:lnTo>
                  <a:pt x="2661904" y="991607"/>
                </a:lnTo>
                <a:lnTo>
                  <a:pt x="2683708" y="947350"/>
                </a:lnTo>
                <a:lnTo>
                  <a:pt x="2699585" y="900638"/>
                </a:lnTo>
                <a:lnTo>
                  <a:pt x="2709291" y="852059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7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6" y="2955"/>
                </a:lnTo>
                <a:lnTo>
                  <a:pt x="2333300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38891" y="8216375"/>
            <a:ext cx="2712720" cy="1132205"/>
          </a:xfrm>
          <a:custGeom>
            <a:avLst/>
            <a:gdLst/>
            <a:ahLst/>
            <a:cxnLst/>
            <a:rect l="l" t="t" r="r" b="b"/>
            <a:pathLst>
              <a:path w="2712720" h="1132204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4"/>
                </a:lnTo>
                <a:lnTo>
                  <a:pt x="234135" y="28870"/>
                </a:lnTo>
                <a:lnTo>
                  <a:pt x="189878" y="50675"/>
                </a:lnTo>
                <a:lnTo>
                  <a:pt x="148666" y="78162"/>
                </a:lnTo>
                <a:lnTo>
                  <a:pt x="111089" y="111089"/>
                </a:lnTo>
                <a:lnTo>
                  <a:pt x="78162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2541"/>
                </a:lnTo>
                <a:lnTo>
                  <a:pt x="3289" y="802396"/>
                </a:lnTo>
                <a:lnTo>
                  <a:pt x="12993" y="850975"/>
                </a:lnTo>
                <a:lnTo>
                  <a:pt x="28870" y="897687"/>
                </a:lnTo>
                <a:lnTo>
                  <a:pt x="50674" y="941944"/>
                </a:lnTo>
                <a:lnTo>
                  <a:pt x="78162" y="983156"/>
                </a:lnTo>
                <a:lnTo>
                  <a:pt x="111089" y="1020733"/>
                </a:lnTo>
                <a:lnTo>
                  <a:pt x="148666" y="1053660"/>
                </a:lnTo>
                <a:lnTo>
                  <a:pt x="189878" y="1081148"/>
                </a:lnTo>
                <a:lnTo>
                  <a:pt x="234135" y="1102952"/>
                </a:lnTo>
                <a:lnTo>
                  <a:pt x="280848" y="1118828"/>
                </a:lnTo>
                <a:lnTo>
                  <a:pt x="329426" y="1128533"/>
                </a:lnTo>
                <a:lnTo>
                  <a:pt x="379280" y="1131822"/>
                </a:lnTo>
                <a:lnTo>
                  <a:pt x="2333299" y="1131822"/>
                </a:lnTo>
                <a:lnTo>
                  <a:pt x="2383153" y="1128533"/>
                </a:lnTo>
                <a:lnTo>
                  <a:pt x="2431731" y="1118828"/>
                </a:lnTo>
                <a:lnTo>
                  <a:pt x="2478443" y="1102952"/>
                </a:lnTo>
                <a:lnTo>
                  <a:pt x="2522700" y="1081148"/>
                </a:lnTo>
                <a:lnTo>
                  <a:pt x="2563913" y="1053660"/>
                </a:lnTo>
                <a:lnTo>
                  <a:pt x="2601492" y="1020733"/>
                </a:lnTo>
                <a:lnTo>
                  <a:pt x="2634417" y="983156"/>
                </a:lnTo>
                <a:lnTo>
                  <a:pt x="2661904" y="941944"/>
                </a:lnTo>
                <a:lnTo>
                  <a:pt x="2683708" y="897687"/>
                </a:lnTo>
                <a:lnTo>
                  <a:pt x="2699585" y="850975"/>
                </a:lnTo>
                <a:lnTo>
                  <a:pt x="2709290" y="802396"/>
                </a:lnTo>
                <a:lnTo>
                  <a:pt x="2712580" y="752541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000E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38891" y="6521866"/>
            <a:ext cx="2712720" cy="1130300"/>
          </a:xfrm>
          <a:custGeom>
            <a:avLst/>
            <a:gdLst/>
            <a:ahLst/>
            <a:cxnLst/>
            <a:rect l="l" t="t" r="r" b="b"/>
            <a:pathLst>
              <a:path w="2712720" h="1130300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3"/>
                </a:lnTo>
                <a:lnTo>
                  <a:pt x="234135" y="28870"/>
                </a:lnTo>
                <a:lnTo>
                  <a:pt x="189878" y="50674"/>
                </a:lnTo>
                <a:lnTo>
                  <a:pt x="148666" y="78161"/>
                </a:lnTo>
                <a:lnTo>
                  <a:pt x="111089" y="111088"/>
                </a:lnTo>
                <a:lnTo>
                  <a:pt x="78162" y="148665"/>
                </a:lnTo>
                <a:lnTo>
                  <a:pt x="50674" y="189878"/>
                </a:lnTo>
                <a:lnTo>
                  <a:pt x="28870" y="234135"/>
                </a:lnTo>
                <a:lnTo>
                  <a:pt x="12993" y="280848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0642"/>
                </a:lnTo>
                <a:lnTo>
                  <a:pt x="3289" y="800496"/>
                </a:lnTo>
                <a:lnTo>
                  <a:pt x="12993" y="849074"/>
                </a:lnTo>
                <a:lnTo>
                  <a:pt x="28870" y="895786"/>
                </a:lnTo>
                <a:lnTo>
                  <a:pt x="50674" y="940043"/>
                </a:lnTo>
                <a:lnTo>
                  <a:pt x="78162" y="981256"/>
                </a:lnTo>
                <a:lnTo>
                  <a:pt x="111089" y="1018835"/>
                </a:lnTo>
                <a:lnTo>
                  <a:pt x="148666" y="1051761"/>
                </a:lnTo>
                <a:lnTo>
                  <a:pt x="189878" y="1079247"/>
                </a:lnTo>
                <a:lnTo>
                  <a:pt x="234135" y="1101050"/>
                </a:lnTo>
                <a:lnTo>
                  <a:pt x="280848" y="1116926"/>
                </a:lnTo>
                <a:lnTo>
                  <a:pt x="329426" y="1126631"/>
                </a:lnTo>
                <a:lnTo>
                  <a:pt x="379280" y="1129920"/>
                </a:lnTo>
                <a:lnTo>
                  <a:pt x="2333299" y="1129920"/>
                </a:lnTo>
                <a:lnTo>
                  <a:pt x="2383153" y="1126631"/>
                </a:lnTo>
                <a:lnTo>
                  <a:pt x="2431731" y="1116926"/>
                </a:lnTo>
                <a:lnTo>
                  <a:pt x="2478443" y="1101050"/>
                </a:lnTo>
                <a:lnTo>
                  <a:pt x="2522700" y="1079247"/>
                </a:lnTo>
                <a:lnTo>
                  <a:pt x="2563913" y="1051761"/>
                </a:lnTo>
                <a:lnTo>
                  <a:pt x="2601492" y="1018835"/>
                </a:lnTo>
                <a:lnTo>
                  <a:pt x="2634417" y="981256"/>
                </a:lnTo>
                <a:lnTo>
                  <a:pt x="2661904" y="940043"/>
                </a:lnTo>
                <a:lnTo>
                  <a:pt x="2683708" y="895786"/>
                </a:lnTo>
                <a:lnTo>
                  <a:pt x="2699585" y="849074"/>
                </a:lnTo>
                <a:lnTo>
                  <a:pt x="2709290" y="800496"/>
                </a:lnTo>
                <a:lnTo>
                  <a:pt x="2712580" y="750642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38891" y="4797455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4"/>
                </a:lnTo>
                <a:lnTo>
                  <a:pt x="234135" y="28870"/>
                </a:lnTo>
                <a:lnTo>
                  <a:pt x="189878" y="50675"/>
                </a:lnTo>
                <a:lnTo>
                  <a:pt x="148666" y="78162"/>
                </a:lnTo>
                <a:lnTo>
                  <a:pt x="111089" y="111089"/>
                </a:lnTo>
                <a:lnTo>
                  <a:pt x="78162" y="148667"/>
                </a:lnTo>
                <a:lnTo>
                  <a:pt x="50674" y="189879"/>
                </a:lnTo>
                <a:lnTo>
                  <a:pt x="28870" y="234137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60"/>
                </a:lnTo>
                <a:lnTo>
                  <a:pt x="12993" y="900638"/>
                </a:lnTo>
                <a:lnTo>
                  <a:pt x="28870" y="947351"/>
                </a:lnTo>
                <a:lnTo>
                  <a:pt x="50674" y="991608"/>
                </a:lnTo>
                <a:lnTo>
                  <a:pt x="78162" y="1032820"/>
                </a:lnTo>
                <a:lnTo>
                  <a:pt x="111089" y="1070397"/>
                </a:lnTo>
                <a:lnTo>
                  <a:pt x="148666" y="1103324"/>
                </a:lnTo>
                <a:lnTo>
                  <a:pt x="189878" y="1130811"/>
                </a:lnTo>
                <a:lnTo>
                  <a:pt x="234135" y="1152615"/>
                </a:lnTo>
                <a:lnTo>
                  <a:pt x="280848" y="1168492"/>
                </a:lnTo>
                <a:lnTo>
                  <a:pt x="329426" y="1178196"/>
                </a:lnTo>
                <a:lnTo>
                  <a:pt x="379280" y="1181486"/>
                </a:lnTo>
                <a:lnTo>
                  <a:pt x="2333299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4"/>
                </a:lnTo>
                <a:lnTo>
                  <a:pt x="2601492" y="1070397"/>
                </a:lnTo>
                <a:lnTo>
                  <a:pt x="2634417" y="1032820"/>
                </a:lnTo>
                <a:lnTo>
                  <a:pt x="2661904" y="991608"/>
                </a:lnTo>
                <a:lnTo>
                  <a:pt x="2683708" y="947351"/>
                </a:lnTo>
                <a:lnTo>
                  <a:pt x="2699585" y="900638"/>
                </a:lnTo>
                <a:lnTo>
                  <a:pt x="2709290" y="852060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1B9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38891" y="3100329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3"/>
                </a:lnTo>
                <a:lnTo>
                  <a:pt x="234135" y="28870"/>
                </a:lnTo>
                <a:lnTo>
                  <a:pt x="189878" y="50674"/>
                </a:lnTo>
                <a:lnTo>
                  <a:pt x="148666" y="78162"/>
                </a:lnTo>
                <a:lnTo>
                  <a:pt x="111089" y="111089"/>
                </a:lnTo>
                <a:lnTo>
                  <a:pt x="78162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59"/>
                </a:lnTo>
                <a:lnTo>
                  <a:pt x="12993" y="900638"/>
                </a:lnTo>
                <a:lnTo>
                  <a:pt x="28870" y="947350"/>
                </a:lnTo>
                <a:lnTo>
                  <a:pt x="50674" y="991607"/>
                </a:lnTo>
                <a:lnTo>
                  <a:pt x="78162" y="1032819"/>
                </a:lnTo>
                <a:lnTo>
                  <a:pt x="111089" y="1070396"/>
                </a:lnTo>
                <a:lnTo>
                  <a:pt x="148666" y="1103323"/>
                </a:lnTo>
                <a:lnTo>
                  <a:pt x="189878" y="1130811"/>
                </a:lnTo>
                <a:lnTo>
                  <a:pt x="234135" y="1152615"/>
                </a:lnTo>
                <a:lnTo>
                  <a:pt x="280848" y="1168492"/>
                </a:lnTo>
                <a:lnTo>
                  <a:pt x="329426" y="1178196"/>
                </a:lnTo>
                <a:lnTo>
                  <a:pt x="379280" y="1181486"/>
                </a:lnTo>
                <a:lnTo>
                  <a:pt x="2333299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3"/>
                </a:lnTo>
                <a:lnTo>
                  <a:pt x="2601492" y="1070396"/>
                </a:lnTo>
                <a:lnTo>
                  <a:pt x="2634417" y="1032819"/>
                </a:lnTo>
                <a:lnTo>
                  <a:pt x="2661904" y="991607"/>
                </a:lnTo>
                <a:lnTo>
                  <a:pt x="2683708" y="947350"/>
                </a:lnTo>
                <a:lnTo>
                  <a:pt x="2699585" y="900638"/>
                </a:lnTo>
                <a:lnTo>
                  <a:pt x="2709290" y="852059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37714" y="8216375"/>
            <a:ext cx="2712720" cy="1132205"/>
          </a:xfrm>
          <a:custGeom>
            <a:avLst/>
            <a:gdLst/>
            <a:ahLst/>
            <a:cxnLst/>
            <a:rect l="l" t="t" r="r" b="b"/>
            <a:pathLst>
              <a:path w="2712720" h="1132204">
                <a:moveTo>
                  <a:pt x="2333299" y="0"/>
                </a:moveTo>
                <a:lnTo>
                  <a:pt x="379281" y="0"/>
                </a:lnTo>
                <a:lnTo>
                  <a:pt x="329427" y="3289"/>
                </a:lnTo>
                <a:lnTo>
                  <a:pt x="280849" y="12994"/>
                </a:lnTo>
                <a:lnTo>
                  <a:pt x="234136" y="28870"/>
                </a:lnTo>
                <a:lnTo>
                  <a:pt x="189879" y="50675"/>
                </a:lnTo>
                <a:lnTo>
                  <a:pt x="148666" y="78162"/>
                </a:lnTo>
                <a:lnTo>
                  <a:pt x="111089" y="111089"/>
                </a:lnTo>
                <a:lnTo>
                  <a:pt x="78162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2541"/>
                </a:lnTo>
                <a:lnTo>
                  <a:pt x="3289" y="802396"/>
                </a:lnTo>
                <a:lnTo>
                  <a:pt x="12993" y="850975"/>
                </a:lnTo>
                <a:lnTo>
                  <a:pt x="28870" y="897687"/>
                </a:lnTo>
                <a:lnTo>
                  <a:pt x="50674" y="941944"/>
                </a:lnTo>
                <a:lnTo>
                  <a:pt x="78162" y="983156"/>
                </a:lnTo>
                <a:lnTo>
                  <a:pt x="111089" y="1020733"/>
                </a:lnTo>
                <a:lnTo>
                  <a:pt x="148666" y="1053660"/>
                </a:lnTo>
                <a:lnTo>
                  <a:pt x="189879" y="1081148"/>
                </a:lnTo>
                <a:lnTo>
                  <a:pt x="234136" y="1102952"/>
                </a:lnTo>
                <a:lnTo>
                  <a:pt x="280849" y="1118828"/>
                </a:lnTo>
                <a:lnTo>
                  <a:pt x="329427" y="1128533"/>
                </a:lnTo>
                <a:lnTo>
                  <a:pt x="379281" y="1131822"/>
                </a:lnTo>
                <a:lnTo>
                  <a:pt x="2333299" y="1131822"/>
                </a:lnTo>
                <a:lnTo>
                  <a:pt x="2383153" y="1128533"/>
                </a:lnTo>
                <a:lnTo>
                  <a:pt x="2431731" y="1118828"/>
                </a:lnTo>
                <a:lnTo>
                  <a:pt x="2478443" y="1102952"/>
                </a:lnTo>
                <a:lnTo>
                  <a:pt x="2522700" y="1081148"/>
                </a:lnTo>
                <a:lnTo>
                  <a:pt x="2563913" y="1053660"/>
                </a:lnTo>
                <a:lnTo>
                  <a:pt x="2601492" y="1020733"/>
                </a:lnTo>
                <a:lnTo>
                  <a:pt x="2634418" y="983156"/>
                </a:lnTo>
                <a:lnTo>
                  <a:pt x="2661905" y="941944"/>
                </a:lnTo>
                <a:lnTo>
                  <a:pt x="2683709" y="897687"/>
                </a:lnTo>
                <a:lnTo>
                  <a:pt x="2699586" y="850975"/>
                </a:lnTo>
                <a:lnTo>
                  <a:pt x="2709292" y="802396"/>
                </a:lnTo>
                <a:lnTo>
                  <a:pt x="2712581" y="752541"/>
                </a:lnTo>
                <a:lnTo>
                  <a:pt x="2712581" y="379281"/>
                </a:lnTo>
                <a:lnTo>
                  <a:pt x="2709626" y="331705"/>
                </a:lnTo>
                <a:lnTo>
                  <a:pt x="2700997" y="285893"/>
                </a:lnTo>
                <a:lnTo>
                  <a:pt x="2687051" y="242199"/>
                </a:lnTo>
                <a:lnTo>
                  <a:pt x="2668142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1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F6AA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37714" y="6521866"/>
            <a:ext cx="2712720" cy="1130300"/>
          </a:xfrm>
          <a:custGeom>
            <a:avLst/>
            <a:gdLst/>
            <a:ahLst/>
            <a:cxnLst/>
            <a:rect l="l" t="t" r="r" b="b"/>
            <a:pathLst>
              <a:path w="2712720" h="1130300">
                <a:moveTo>
                  <a:pt x="2333299" y="0"/>
                </a:moveTo>
                <a:lnTo>
                  <a:pt x="379281" y="0"/>
                </a:lnTo>
                <a:lnTo>
                  <a:pt x="329427" y="3289"/>
                </a:lnTo>
                <a:lnTo>
                  <a:pt x="280849" y="12993"/>
                </a:lnTo>
                <a:lnTo>
                  <a:pt x="234136" y="28870"/>
                </a:lnTo>
                <a:lnTo>
                  <a:pt x="189879" y="50674"/>
                </a:lnTo>
                <a:lnTo>
                  <a:pt x="148666" y="78161"/>
                </a:lnTo>
                <a:lnTo>
                  <a:pt x="111089" y="111088"/>
                </a:lnTo>
                <a:lnTo>
                  <a:pt x="78162" y="148665"/>
                </a:lnTo>
                <a:lnTo>
                  <a:pt x="50674" y="189878"/>
                </a:lnTo>
                <a:lnTo>
                  <a:pt x="28870" y="234135"/>
                </a:lnTo>
                <a:lnTo>
                  <a:pt x="12993" y="280848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0642"/>
                </a:lnTo>
                <a:lnTo>
                  <a:pt x="3289" y="800496"/>
                </a:lnTo>
                <a:lnTo>
                  <a:pt x="12993" y="849074"/>
                </a:lnTo>
                <a:lnTo>
                  <a:pt x="28870" y="895786"/>
                </a:lnTo>
                <a:lnTo>
                  <a:pt x="50674" y="940043"/>
                </a:lnTo>
                <a:lnTo>
                  <a:pt x="78162" y="981256"/>
                </a:lnTo>
                <a:lnTo>
                  <a:pt x="111089" y="1018835"/>
                </a:lnTo>
                <a:lnTo>
                  <a:pt x="148666" y="1051761"/>
                </a:lnTo>
                <a:lnTo>
                  <a:pt x="189879" y="1079247"/>
                </a:lnTo>
                <a:lnTo>
                  <a:pt x="234136" y="1101050"/>
                </a:lnTo>
                <a:lnTo>
                  <a:pt x="280849" y="1116926"/>
                </a:lnTo>
                <a:lnTo>
                  <a:pt x="329427" y="1126631"/>
                </a:lnTo>
                <a:lnTo>
                  <a:pt x="379281" y="1129920"/>
                </a:lnTo>
                <a:lnTo>
                  <a:pt x="2333299" y="1129920"/>
                </a:lnTo>
                <a:lnTo>
                  <a:pt x="2383153" y="1126631"/>
                </a:lnTo>
                <a:lnTo>
                  <a:pt x="2431731" y="1116926"/>
                </a:lnTo>
                <a:lnTo>
                  <a:pt x="2478443" y="1101050"/>
                </a:lnTo>
                <a:lnTo>
                  <a:pt x="2522700" y="1079247"/>
                </a:lnTo>
                <a:lnTo>
                  <a:pt x="2563913" y="1051761"/>
                </a:lnTo>
                <a:lnTo>
                  <a:pt x="2601492" y="1018835"/>
                </a:lnTo>
                <a:lnTo>
                  <a:pt x="2634418" y="981256"/>
                </a:lnTo>
                <a:lnTo>
                  <a:pt x="2661905" y="940043"/>
                </a:lnTo>
                <a:lnTo>
                  <a:pt x="2683709" y="895786"/>
                </a:lnTo>
                <a:lnTo>
                  <a:pt x="2699586" y="849074"/>
                </a:lnTo>
                <a:lnTo>
                  <a:pt x="2709292" y="800496"/>
                </a:lnTo>
                <a:lnTo>
                  <a:pt x="2712581" y="750642"/>
                </a:lnTo>
                <a:lnTo>
                  <a:pt x="2712581" y="379281"/>
                </a:lnTo>
                <a:lnTo>
                  <a:pt x="2709626" y="331705"/>
                </a:lnTo>
                <a:lnTo>
                  <a:pt x="2700997" y="285893"/>
                </a:lnTo>
                <a:lnTo>
                  <a:pt x="2687051" y="242199"/>
                </a:lnTo>
                <a:lnTo>
                  <a:pt x="2668142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1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37714" y="4797455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299" y="0"/>
                </a:moveTo>
                <a:lnTo>
                  <a:pt x="379281" y="0"/>
                </a:lnTo>
                <a:lnTo>
                  <a:pt x="329427" y="3289"/>
                </a:lnTo>
                <a:lnTo>
                  <a:pt x="280849" y="12994"/>
                </a:lnTo>
                <a:lnTo>
                  <a:pt x="234136" y="28870"/>
                </a:lnTo>
                <a:lnTo>
                  <a:pt x="189879" y="50675"/>
                </a:lnTo>
                <a:lnTo>
                  <a:pt x="148666" y="78162"/>
                </a:lnTo>
                <a:lnTo>
                  <a:pt x="111089" y="111089"/>
                </a:lnTo>
                <a:lnTo>
                  <a:pt x="78162" y="148667"/>
                </a:lnTo>
                <a:lnTo>
                  <a:pt x="50674" y="189879"/>
                </a:lnTo>
                <a:lnTo>
                  <a:pt x="28870" y="234137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60"/>
                </a:lnTo>
                <a:lnTo>
                  <a:pt x="12993" y="900638"/>
                </a:lnTo>
                <a:lnTo>
                  <a:pt x="28870" y="947351"/>
                </a:lnTo>
                <a:lnTo>
                  <a:pt x="50674" y="991608"/>
                </a:lnTo>
                <a:lnTo>
                  <a:pt x="78162" y="1032820"/>
                </a:lnTo>
                <a:lnTo>
                  <a:pt x="111089" y="1070397"/>
                </a:lnTo>
                <a:lnTo>
                  <a:pt x="148666" y="1103324"/>
                </a:lnTo>
                <a:lnTo>
                  <a:pt x="189879" y="1130811"/>
                </a:lnTo>
                <a:lnTo>
                  <a:pt x="234136" y="1152615"/>
                </a:lnTo>
                <a:lnTo>
                  <a:pt x="280849" y="1168492"/>
                </a:lnTo>
                <a:lnTo>
                  <a:pt x="329427" y="1178196"/>
                </a:lnTo>
                <a:lnTo>
                  <a:pt x="379281" y="1181486"/>
                </a:lnTo>
                <a:lnTo>
                  <a:pt x="2333299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4"/>
                </a:lnTo>
                <a:lnTo>
                  <a:pt x="2601492" y="1070397"/>
                </a:lnTo>
                <a:lnTo>
                  <a:pt x="2634418" y="1032820"/>
                </a:lnTo>
                <a:lnTo>
                  <a:pt x="2661905" y="991608"/>
                </a:lnTo>
                <a:lnTo>
                  <a:pt x="2683709" y="947351"/>
                </a:lnTo>
                <a:lnTo>
                  <a:pt x="2699586" y="900638"/>
                </a:lnTo>
                <a:lnTo>
                  <a:pt x="2709292" y="852060"/>
                </a:lnTo>
                <a:lnTo>
                  <a:pt x="2712581" y="802204"/>
                </a:lnTo>
                <a:lnTo>
                  <a:pt x="2712581" y="379281"/>
                </a:lnTo>
                <a:lnTo>
                  <a:pt x="2709626" y="331705"/>
                </a:lnTo>
                <a:lnTo>
                  <a:pt x="2700997" y="285893"/>
                </a:lnTo>
                <a:lnTo>
                  <a:pt x="2687051" y="242199"/>
                </a:lnTo>
                <a:lnTo>
                  <a:pt x="2668142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1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1B9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37714" y="3100329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299" y="0"/>
                </a:moveTo>
                <a:lnTo>
                  <a:pt x="379281" y="0"/>
                </a:lnTo>
                <a:lnTo>
                  <a:pt x="329427" y="3289"/>
                </a:lnTo>
                <a:lnTo>
                  <a:pt x="280849" y="12993"/>
                </a:lnTo>
                <a:lnTo>
                  <a:pt x="234136" y="28870"/>
                </a:lnTo>
                <a:lnTo>
                  <a:pt x="189879" y="50674"/>
                </a:lnTo>
                <a:lnTo>
                  <a:pt x="148666" y="78162"/>
                </a:lnTo>
                <a:lnTo>
                  <a:pt x="111089" y="111089"/>
                </a:lnTo>
                <a:lnTo>
                  <a:pt x="78162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59"/>
                </a:lnTo>
                <a:lnTo>
                  <a:pt x="12993" y="900638"/>
                </a:lnTo>
                <a:lnTo>
                  <a:pt x="28870" y="947350"/>
                </a:lnTo>
                <a:lnTo>
                  <a:pt x="50674" y="991607"/>
                </a:lnTo>
                <a:lnTo>
                  <a:pt x="78162" y="1032819"/>
                </a:lnTo>
                <a:lnTo>
                  <a:pt x="111089" y="1070396"/>
                </a:lnTo>
                <a:lnTo>
                  <a:pt x="148666" y="1103323"/>
                </a:lnTo>
                <a:lnTo>
                  <a:pt x="189879" y="1130811"/>
                </a:lnTo>
                <a:lnTo>
                  <a:pt x="234136" y="1152615"/>
                </a:lnTo>
                <a:lnTo>
                  <a:pt x="280849" y="1168492"/>
                </a:lnTo>
                <a:lnTo>
                  <a:pt x="329427" y="1178196"/>
                </a:lnTo>
                <a:lnTo>
                  <a:pt x="379281" y="1181486"/>
                </a:lnTo>
                <a:lnTo>
                  <a:pt x="2333299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3"/>
                </a:lnTo>
                <a:lnTo>
                  <a:pt x="2601492" y="1070396"/>
                </a:lnTo>
                <a:lnTo>
                  <a:pt x="2634418" y="1032819"/>
                </a:lnTo>
                <a:lnTo>
                  <a:pt x="2661905" y="991607"/>
                </a:lnTo>
                <a:lnTo>
                  <a:pt x="2683709" y="947350"/>
                </a:lnTo>
                <a:lnTo>
                  <a:pt x="2699586" y="900638"/>
                </a:lnTo>
                <a:lnTo>
                  <a:pt x="2709292" y="852059"/>
                </a:lnTo>
                <a:lnTo>
                  <a:pt x="2712581" y="802204"/>
                </a:lnTo>
                <a:lnTo>
                  <a:pt x="2712581" y="379281"/>
                </a:lnTo>
                <a:lnTo>
                  <a:pt x="2709626" y="331705"/>
                </a:lnTo>
                <a:lnTo>
                  <a:pt x="2700997" y="285893"/>
                </a:lnTo>
                <a:lnTo>
                  <a:pt x="2687051" y="242199"/>
                </a:lnTo>
                <a:lnTo>
                  <a:pt x="2668142" y="200980"/>
                </a:lnTo>
                <a:lnTo>
                  <a:pt x="2644626" y="162590"/>
                </a:lnTo>
                <a:lnTo>
                  <a:pt x="2616858" y="127386"/>
                </a:lnTo>
                <a:lnTo>
                  <a:pt x="2585195" y="95722"/>
                </a:lnTo>
                <a:lnTo>
                  <a:pt x="2549991" y="67955"/>
                </a:lnTo>
                <a:lnTo>
                  <a:pt x="2511601" y="44439"/>
                </a:lnTo>
                <a:lnTo>
                  <a:pt x="2470382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31269" y="8216375"/>
            <a:ext cx="2712720" cy="1132205"/>
          </a:xfrm>
          <a:custGeom>
            <a:avLst/>
            <a:gdLst/>
            <a:ahLst/>
            <a:cxnLst/>
            <a:rect l="l" t="t" r="r" b="b"/>
            <a:pathLst>
              <a:path w="2712719" h="1132204">
                <a:moveTo>
                  <a:pt x="2333304" y="0"/>
                </a:moveTo>
                <a:lnTo>
                  <a:pt x="379282" y="0"/>
                </a:lnTo>
                <a:lnTo>
                  <a:pt x="329426" y="3289"/>
                </a:lnTo>
                <a:lnTo>
                  <a:pt x="280847" y="12994"/>
                </a:lnTo>
                <a:lnTo>
                  <a:pt x="234135" y="28870"/>
                </a:lnTo>
                <a:lnTo>
                  <a:pt x="189878" y="50675"/>
                </a:lnTo>
                <a:lnTo>
                  <a:pt x="148666" y="78162"/>
                </a:lnTo>
                <a:lnTo>
                  <a:pt x="111088" y="111089"/>
                </a:lnTo>
                <a:lnTo>
                  <a:pt x="78161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2541"/>
                </a:lnTo>
                <a:lnTo>
                  <a:pt x="3289" y="802396"/>
                </a:lnTo>
                <a:lnTo>
                  <a:pt x="12993" y="850975"/>
                </a:lnTo>
                <a:lnTo>
                  <a:pt x="28870" y="897687"/>
                </a:lnTo>
                <a:lnTo>
                  <a:pt x="50674" y="941944"/>
                </a:lnTo>
                <a:lnTo>
                  <a:pt x="78161" y="983156"/>
                </a:lnTo>
                <a:lnTo>
                  <a:pt x="111088" y="1020733"/>
                </a:lnTo>
                <a:lnTo>
                  <a:pt x="148666" y="1053660"/>
                </a:lnTo>
                <a:lnTo>
                  <a:pt x="189878" y="1081148"/>
                </a:lnTo>
                <a:lnTo>
                  <a:pt x="234135" y="1102952"/>
                </a:lnTo>
                <a:lnTo>
                  <a:pt x="280847" y="1118828"/>
                </a:lnTo>
                <a:lnTo>
                  <a:pt x="329426" y="1128533"/>
                </a:lnTo>
                <a:lnTo>
                  <a:pt x="379282" y="1131822"/>
                </a:lnTo>
                <a:lnTo>
                  <a:pt x="2333304" y="1131822"/>
                </a:lnTo>
                <a:lnTo>
                  <a:pt x="2383155" y="1128533"/>
                </a:lnTo>
                <a:lnTo>
                  <a:pt x="2431731" y="1118828"/>
                </a:lnTo>
                <a:lnTo>
                  <a:pt x="2478442" y="1102952"/>
                </a:lnTo>
                <a:lnTo>
                  <a:pt x="2522698" y="1081148"/>
                </a:lnTo>
                <a:lnTo>
                  <a:pt x="2563911" y="1053660"/>
                </a:lnTo>
                <a:lnTo>
                  <a:pt x="2601490" y="1020733"/>
                </a:lnTo>
                <a:lnTo>
                  <a:pt x="2634418" y="983156"/>
                </a:lnTo>
                <a:lnTo>
                  <a:pt x="2661905" y="941944"/>
                </a:lnTo>
                <a:lnTo>
                  <a:pt x="2683709" y="897687"/>
                </a:lnTo>
                <a:lnTo>
                  <a:pt x="2699584" y="850975"/>
                </a:lnTo>
                <a:lnTo>
                  <a:pt x="2709288" y="802396"/>
                </a:lnTo>
                <a:lnTo>
                  <a:pt x="2712577" y="752541"/>
                </a:lnTo>
                <a:lnTo>
                  <a:pt x="2712577" y="379281"/>
                </a:lnTo>
                <a:lnTo>
                  <a:pt x="2709622" y="331705"/>
                </a:lnTo>
                <a:lnTo>
                  <a:pt x="2700994" y="285893"/>
                </a:lnTo>
                <a:lnTo>
                  <a:pt x="2687047" y="242199"/>
                </a:lnTo>
                <a:lnTo>
                  <a:pt x="2668138" y="200980"/>
                </a:lnTo>
                <a:lnTo>
                  <a:pt x="2644623" y="162590"/>
                </a:lnTo>
                <a:lnTo>
                  <a:pt x="2616856" y="127386"/>
                </a:lnTo>
                <a:lnTo>
                  <a:pt x="2585192" y="95722"/>
                </a:lnTo>
                <a:lnTo>
                  <a:pt x="2549989" y="67955"/>
                </a:lnTo>
                <a:lnTo>
                  <a:pt x="2511600" y="44439"/>
                </a:lnTo>
                <a:lnTo>
                  <a:pt x="2470382" y="25530"/>
                </a:lnTo>
                <a:lnTo>
                  <a:pt x="2426690" y="11583"/>
                </a:lnTo>
                <a:lnTo>
                  <a:pt x="2380879" y="2955"/>
                </a:lnTo>
                <a:lnTo>
                  <a:pt x="2333304" y="0"/>
                </a:lnTo>
                <a:close/>
              </a:path>
            </a:pathLst>
          </a:custGeom>
          <a:solidFill>
            <a:srgbClr val="F659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31269" y="6521866"/>
            <a:ext cx="2712720" cy="1130300"/>
          </a:xfrm>
          <a:custGeom>
            <a:avLst/>
            <a:gdLst/>
            <a:ahLst/>
            <a:cxnLst/>
            <a:rect l="l" t="t" r="r" b="b"/>
            <a:pathLst>
              <a:path w="2712719" h="1130300">
                <a:moveTo>
                  <a:pt x="2333304" y="0"/>
                </a:moveTo>
                <a:lnTo>
                  <a:pt x="379282" y="0"/>
                </a:lnTo>
                <a:lnTo>
                  <a:pt x="329426" y="3289"/>
                </a:lnTo>
                <a:lnTo>
                  <a:pt x="280847" y="12993"/>
                </a:lnTo>
                <a:lnTo>
                  <a:pt x="234135" y="28870"/>
                </a:lnTo>
                <a:lnTo>
                  <a:pt x="189878" y="50674"/>
                </a:lnTo>
                <a:lnTo>
                  <a:pt x="148666" y="78161"/>
                </a:lnTo>
                <a:lnTo>
                  <a:pt x="111088" y="111088"/>
                </a:lnTo>
                <a:lnTo>
                  <a:pt x="78161" y="148665"/>
                </a:lnTo>
                <a:lnTo>
                  <a:pt x="50674" y="189878"/>
                </a:lnTo>
                <a:lnTo>
                  <a:pt x="28870" y="234135"/>
                </a:lnTo>
                <a:lnTo>
                  <a:pt x="12993" y="280848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0642"/>
                </a:lnTo>
                <a:lnTo>
                  <a:pt x="3289" y="800496"/>
                </a:lnTo>
                <a:lnTo>
                  <a:pt x="12993" y="849074"/>
                </a:lnTo>
                <a:lnTo>
                  <a:pt x="28870" y="895786"/>
                </a:lnTo>
                <a:lnTo>
                  <a:pt x="50674" y="940043"/>
                </a:lnTo>
                <a:lnTo>
                  <a:pt x="78161" y="981256"/>
                </a:lnTo>
                <a:lnTo>
                  <a:pt x="111088" y="1018835"/>
                </a:lnTo>
                <a:lnTo>
                  <a:pt x="148666" y="1051761"/>
                </a:lnTo>
                <a:lnTo>
                  <a:pt x="189878" y="1079247"/>
                </a:lnTo>
                <a:lnTo>
                  <a:pt x="234135" y="1101050"/>
                </a:lnTo>
                <a:lnTo>
                  <a:pt x="280847" y="1116926"/>
                </a:lnTo>
                <a:lnTo>
                  <a:pt x="329426" y="1126631"/>
                </a:lnTo>
                <a:lnTo>
                  <a:pt x="379282" y="1129920"/>
                </a:lnTo>
                <a:lnTo>
                  <a:pt x="2333304" y="1129920"/>
                </a:lnTo>
                <a:lnTo>
                  <a:pt x="2383155" y="1126631"/>
                </a:lnTo>
                <a:lnTo>
                  <a:pt x="2431731" y="1116926"/>
                </a:lnTo>
                <a:lnTo>
                  <a:pt x="2478442" y="1101050"/>
                </a:lnTo>
                <a:lnTo>
                  <a:pt x="2522698" y="1079247"/>
                </a:lnTo>
                <a:lnTo>
                  <a:pt x="2563911" y="1051761"/>
                </a:lnTo>
                <a:lnTo>
                  <a:pt x="2601490" y="1018835"/>
                </a:lnTo>
                <a:lnTo>
                  <a:pt x="2634418" y="981256"/>
                </a:lnTo>
                <a:lnTo>
                  <a:pt x="2661905" y="940043"/>
                </a:lnTo>
                <a:lnTo>
                  <a:pt x="2683709" y="895786"/>
                </a:lnTo>
                <a:lnTo>
                  <a:pt x="2699584" y="849074"/>
                </a:lnTo>
                <a:lnTo>
                  <a:pt x="2709288" y="800496"/>
                </a:lnTo>
                <a:lnTo>
                  <a:pt x="2712577" y="750642"/>
                </a:lnTo>
                <a:lnTo>
                  <a:pt x="2712577" y="379281"/>
                </a:lnTo>
                <a:lnTo>
                  <a:pt x="2709622" y="331705"/>
                </a:lnTo>
                <a:lnTo>
                  <a:pt x="2700994" y="285893"/>
                </a:lnTo>
                <a:lnTo>
                  <a:pt x="2687047" y="242199"/>
                </a:lnTo>
                <a:lnTo>
                  <a:pt x="2668138" y="200980"/>
                </a:lnTo>
                <a:lnTo>
                  <a:pt x="2644623" y="162590"/>
                </a:lnTo>
                <a:lnTo>
                  <a:pt x="2616856" y="127386"/>
                </a:lnTo>
                <a:lnTo>
                  <a:pt x="2585192" y="95722"/>
                </a:lnTo>
                <a:lnTo>
                  <a:pt x="2549989" y="67955"/>
                </a:lnTo>
                <a:lnTo>
                  <a:pt x="2511600" y="44439"/>
                </a:lnTo>
                <a:lnTo>
                  <a:pt x="2470382" y="25530"/>
                </a:lnTo>
                <a:lnTo>
                  <a:pt x="2426690" y="11583"/>
                </a:lnTo>
                <a:lnTo>
                  <a:pt x="2380879" y="2955"/>
                </a:lnTo>
                <a:lnTo>
                  <a:pt x="2333304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31269" y="4797455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19" h="1181735">
                <a:moveTo>
                  <a:pt x="2333304" y="0"/>
                </a:moveTo>
                <a:lnTo>
                  <a:pt x="379282" y="0"/>
                </a:lnTo>
                <a:lnTo>
                  <a:pt x="329426" y="3289"/>
                </a:lnTo>
                <a:lnTo>
                  <a:pt x="280847" y="12994"/>
                </a:lnTo>
                <a:lnTo>
                  <a:pt x="234135" y="28870"/>
                </a:lnTo>
                <a:lnTo>
                  <a:pt x="189878" y="50675"/>
                </a:lnTo>
                <a:lnTo>
                  <a:pt x="148666" y="78162"/>
                </a:lnTo>
                <a:lnTo>
                  <a:pt x="111088" y="111089"/>
                </a:lnTo>
                <a:lnTo>
                  <a:pt x="78161" y="148667"/>
                </a:lnTo>
                <a:lnTo>
                  <a:pt x="50674" y="189879"/>
                </a:lnTo>
                <a:lnTo>
                  <a:pt x="28870" y="234137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60"/>
                </a:lnTo>
                <a:lnTo>
                  <a:pt x="12993" y="900638"/>
                </a:lnTo>
                <a:lnTo>
                  <a:pt x="28870" y="947351"/>
                </a:lnTo>
                <a:lnTo>
                  <a:pt x="50674" y="991608"/>
                </a:lnTo>
                <a:lnTo>
                  <a:pt x="78161" y="1032820"/>
                </a:lnTo>
                <a:lnTo>
                  <a:pt x="111088" y="1070397"/>
                </a:lnTo>
                <a:lnTo>
                  <a:pt x="148666" y="1103324"/>
                </a:lnTo>
                <a:lnTo>
                  <a:pt x="189878" y="1130811"/>
                </a:lnTo>
                <a:lnTo>
                  <a:pt x="234135" y="1152615"/>
                </a:lnTo>
                <a:lnTo>
                  <a:pt x="280847" y="1168492"/>
                </a:lnTo>
                <a:lnTo>
                  <a:pt x="329426" y="1178196"/>
                </a:lnTo>
                <a:lnTo>
                  <a:pt x="379282" y="1181486"/>
                </a:lnTo>
                <a:lnTo>
                  <a:pt x="2333304" y="1181486"/>
                </a:lnTo>
                <a:lnTo>
                  <a:pt x="2383155" y="1178196"/>
                </a:lnTo>
                <a:lnTo>
                  <a:pt x="2431731" y="1168492"/>
                </a:lnTo>
                <a:lnTo>
                  <a:pt x="2478442" y="1152615"/>
                </a:lnTo>
                <a:lnTo>
                  <a:pt x="2522698" y="1130811"/>
                </a:lnTo>
                <a:lnTo>
                  <a:pt x="2563911" y="1103324"/>
                </a:lnTo>
                <a:lnTo>
                  <a:pt x="2601490" y="1070397"/>
                </a:lnTo>
                <a:lnTo>
                  <a:pt x="2634418" y="1032820"/>
                </a:lnTo>
                <a:lnTo>
                  <a:pt x="2661905" y="991608"/>
                </a:lnTo>
                <a:lnTo>
                  <a:pt x="2683709" y="947351"/>
                </a:lnTo>
                <a:lnTo>
                  <a:pt x="2699584" y="900638"/>
                </a:lnTo>
                <a:lnTo>
                  <a:pt x="2709288" y="852060"/>
                </a:lnTo>
                <a:lnTo>
                  <a:pt x="2712577" y="802204"/>
                </a:lnTo>
                <a:lnTo>
                  <a:pt x="2712577" y="379281"/>
                </a:lnTo>
                <a:lnTo>
                  <a:pt x="2709622" y="331705"/>
                </a:lnTo>
                <a:lnTo>
                  <a:pt x="2700994" y="285893"/>
                </a:lnTo>
                <a:lnTo>
                  <a:pt x="2687047" y="242199"/>
                </a:lnTo>
                <a:lnTo>
                  <a:pt x="2668138" y="200980"/>
                </a:lnTo>
                <a:lnTo>
                  <a:pt x="2644623" y="162590"/>
                </a:lnTo>
                <a:lnTo>
                  <a:pt x="2616856" y="127386"/>
                </a:lnTo>
                <a:lnTo>
                  <a:pt x="2585192" y="95722"/>
                </a:lnTo>
                <a:lnTo>
                  <a:pt x="2549989" y="67955"/>
                </a:lnTo>
                <a:lnTo>
                  <a:pt x="2511600" y="44439"/>
                </a:lnTo>
                <a:lnTo>
                  <a:pt x="2470382" y="25530"/>
                </a:lnTo>
                <a:lnTo>
                  <a:pt x="2426690" y="11583"/>
                </a:lnTo>
                <a:lnTo>
                  <a:pt x="2380879" y="2955"/>
                </a:lnTo>
                <a:lnTo>
                  <a:pt x="2333304" y="0"/>
                </a:lnTo>
                <a:close/>
              </a:path>
            </a:pathLst>
          </a:custGeom>
          <a:solidFill>
            <a:srgbClr val="1B9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531269" y="3100329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19" h="1181735">
                <a:moveTo>
                  <a:pt x="2333304" y="0"/>
                </a:moveTo>
                <a:lnTo>
                  <a:pt x="379282" y="0"/>
                </a:lnTo>
                <a:lnTo>
                  <a:pt x="329426" y="3289"/>
                </a:lnTo>
                <a:lnTo>
                  <a:pt x="280847" y="12993"/>
                </a:lnTo>
                <a:lnTo>
                  <a:pt x="234135" y="28870"/>
                </a:lnTo>
                <a:lnTo>
                  <a:pt x="189878" y="50674"/>
                </a:lnTo>
                <a:lnTo>
                  <a:pt x="148666" y="78162"/>
                </a:lnTo>
                <a:lnTo>
                  <a:pt x="111088" y="111089"/>
                </a:lnTo>
                <a:lnTo>
                  <a:pt x="78161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59"/>
                </a:lnTo>
                <a:lnTo>
                  <a:pt x="12993" y="900638"/>
                </a:lnTo>
                <a:lnTo>
                  <a:pt x="28870" y="947350"/>
                </a:lnTo>
                <a:lnTo>
                  <a:pt x="50674" y="991607"/>
                </a:lnTo>
                <a:lnTo>
                  <a:pt x="78161" y="1032819"/>
                </a:lnTo>
                <a:lnTo>
                  <a:pt x="111088" y="1070396"/>
                </a:lnTo>
                <a:lnTo>
                  <a:pt x="148666" y="1103323"/>
                </a:lnTo>
                <a:lnTo>
                  <a:pt x="189878" y="1130811"/>
                </a:lnTo>
                <a:lnTo>
                  <a:pt x="234135" y="1152615"/>
                </a:lnTo>
                <a:lnTo>
                  <a:pt x="280847" y="1168492"/>
                </a:lnTo>
                <a:lnTo>
                  <a:pt x="329426" y="1178196"/>
                </a:lnTo>
                <a:lnTo>
                  <a:pt x="379282" y="1181486"/>
                </a:lnTo>
                <a:lnTo>
                  <a:pt x="2333304" y="1181486"/>
                </a:lnTo>
                <a:lnTo>
                  <a:pt x="2383155" y="1178196"/>
                </a:lnTo>
                <a:lnTo>
                  <a:pt x="2431731" y="1168492"/>
                </a:lnTo>
                <a:lnTo>
                  <a:pt x="2478442" y="1152615"/>
                </a:lnTo>
                <a:lnTo>
                  <a:pt x="2522698" y="1130811"/>
                </a:lnTo>
                <a:lnTo>
                  <a:pt x="2563911" y="1103323"/>
                </a:lnTo>
                <a:lnTo>
                  <a:pt x="2601490" y="1070396"/>
                </a:lnTo>
                <a:lnTo>
                  <a:pt x="2634418" y="1032819"/>
                </a:lnTo>
                <a:lnTo>
                  <a:pt x="2661905" y="991607"/>
                </a:lnTo>
                <a:lnTo>
                  <a:pt x="2683709" y="947350"/>
                </a:lnTo>
                <a:lnTo>
                  <a:pt x="2699584" y="900638"/>
                </a:lnTo>
                <a:lnTo>
                  <a:pt x="2709288" y="852059"/>
                </a:lnTo>
                <a:lnTo>
                  <a:pt x="2712577" y="802204"/>
                </a:lnTo>
                <a:lnTo>
                  <a:pt x="2712577" y="379281"/>
                </a:lnTo>
                <a:lnTo>
                  <a:pt x="2709622" y="331705"/>
                </a:lnTo>
                <a:lnTo>
                  <a:pt x="2700994" y="285893"/>
                </a:lnTo>
                <a:lnTo>
                  <a:pt x="2687047" y="242199"/>
                </a:lnTo>
                <a:lnTo>
                  <a:pt x="2668138" y="200980"/>
                </a:lnTo>
                <a:lnTo>
                  <a:pt x="2644623" y="162590"/>
                </a:lnTo>
                <a:lnTo>
                  <a:pt x="2616856" y="127386"/>
                </a:lnTo>
                <a:lnTo>
                  <a:pt x="2585192" y="95722"/>
                </a:lnTo>
                <a:lnTo>
                  <a:pt x="2549989" y="67955"/>
                </a:lnTo>
                <a:lnTo>
                  <a:pt x="2511600" y="44439"/>
                </a:lnTo>
                <a:lnTo>
                  <a:pt x="2470382" y="25530"/>
                </a:lnTo>
                <a:lnTo>
                  <a:pt x="2426690" y="11583"/>
                </a:lnTo>
                <a:lnTo>
                  <a:pt x="2380879" y="2955"/>
                </a:lnTo>
                <a:lnTo>
                  <a:pt x="2333304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430093" y="6521866"/>
            <a:ext cx="2712720" cy="1130300"/>
          </a:xfrm>
          <a:custGeom>
            <a:avLst/>
            <a:gdLst/>
            <a:ahLst/>
            <a:cxnLst/>
            <a:rect l="l" t="t" r="r" b="b"/>
            <a:pathLst>
              <a:path w="2712719" h="1130300">
                <a:moveTo>
                  <a:pt x="2333294" y="0"/>
                </a:moveTo>
                <a:lnTo>
                  <a:pt x="379285" y="0"/>
                </a:lnTo>
                <a:lnTo>
                  <a:pt x="329429" y="3289"/>
                </a:lnTo>
                <a:lnTo>
                  <a:pt x="280850" y="12993"/>
                </a:lnTo>
                <a:lnTo>
                  <a:pt x="234137" y="28870"/>
                </a:lnTo>
                <a:lnTo>
                  <a:pt x="189879" y="50674"/>
                </a:lnTo>
                <a:lnTo>
                  <a:pt x="148666" y="78161"/>
                </a:lnTo>
                <a:lnTo>
                  <a:pt x="111086" y="111088"/>
                </a:lnTo>
                <a:lnTo>
                  <a:pt x="78159" y="148665"/>
                </a:lnTo>
                <a:lnTo>
                  <a:pt x="50672" y="189878"/>
                </a:lnTo>
                <a:lnTo>
                  <a:pt x="28868" y="234135"/>
                </a:lnTo>
                <a:lnTo>
                  <a:pt x="12993" y="280848"/>
                </a:lnTo>
                <a:lnTo>
                  <a:pt x="3288" y="329427"/>
                </a:lnTo>
                <a:lnTo>
                  <a:pt x="0" y="379281"/>
                </a:lnTo>
                <a:lnTo>
                  <a:pt x="0" y="750642"/>
                </a:lnTo>
                <a:lnTo>
                  <a:pt x="3288" y="800496"/>
                </a:lnTo>
                <a:lnTo>
                  <a:pt x="12993" y="849074"/>
                </a:lnTo>
                <a:lnTo>
                  <a:pt x="28868" y="895786"/>
                </a:lnTo>
                <a:lnTo>
                  <a:pt x="50672" y="940043"/>
                </a:lnTo>
                <a:lnTo>
                  <a:pt x="78159" y="981256"/>
                </a:lnTo>
                <a:lnTo>
                  <a:pt x="111086" y="1018835"/>
                </a:lnTo>
                <a:lnTo>
                  <a:pt x="148666" y="1051761"/>
                </a:lnTo>
                <a:lnTo>
                  <a:pt x="189879" y="1079247"/>
                </a:lnTo>
                <a:lnTo>
                  <a:pt x="234137" y="1101050"/>
                </a:lnTo>
                <a:lnTo>
                  <a:pt x="280850" y="1116926"/>
                </a:lnTo>
                <a:lnTo>
                  <a:pt x="329429" y="1126631"/>
                </a:lnTo>
                <a:lnTo>
                  <a:pt x="379285" y="1129920"/>
                </a:lnTo>
                <a:lnTo>
                  <a:pt x="2333294" y="1129920"/>
                </a:lnTo>
                <a:lnTo>
                  <a:pt x="2383151" y="1126631"/>
                </a:lnTo>
                <a:lnTo>
                  <a:pt x="2431730" y="1116926"/>
                </a:lnTo>
                <a:lnTo>
                  <a:pt x="2478443" y="1101050"/>
                </a:lnTo>
                <a:lnTo>
                  <a:pt x="2522700" y="1079247"/>
                </a:lnTo>
                <a:lnTo>
                  <a:pt x="2563913" y="1051761"/>
                </a:lnTo>
                <a:lnTo>
                  <a:pt x="2601493" y="1018835"/>
                </a:lnTo>
                <a:lnTo>
                  <a:pt x="2634416" y="981256"/>
                </a:lnTo>
                <a:lnTo>
                  <a:pt x="2661902" y="940043"/>
                </a:lnTo>
                <a:lnTo>
                  <a:pt x="2683706" y="895786"/>
                </a:lnTo>
                <a:lnTo>
                  <a:pt x="2699584" y="849074"/>
                </a:lnTo>
                <a:lnTo>
                  <a:pt x="2709290" y="800496"/>
                </a:lnTo>
                <a:lnTo>
                  <a:pt x="2712580" y="750642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7" y="127386"/>
                </a:lnTo>
                <a:lnTo>
                  <a:pt x="2585193" y="95722"/>
                </a:lnTo>
                <a:lnTo>
                  <a:pt x="2549988" y="67955"/>
                </a:lnTo>
                <a:lnTo>
                  <a:pt x="2511598" y="44439"/>
                </a:lnTo>
                <a:lnTo>
                  <a:pt x="2470379" y="25530"/>
                </a:lnTo>
                <a:lnTo>
                  <a:pt x="2426684" y="11583"/>
                </a:lnTo>
                <a:lnTo>
                  <a:pt x="2380871" y="2955"/>
                </a:lnTo>
                <a:lnTo>
                  <a:pt x="2333294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30093" y="4797455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19" h="1181735">
                <a:moveTo>
                  <a:pt x="2333294" y="0"/>
                </a:moveTo>
                <a:lnTo>
                  <a:pt x="379285" y="0"/>
                </a:lnTo>
                <a:lnTo>
                  <a:pt x="329429" y="3289"/>
                </a:lnTo>
                <a:lnTo>
                  <a:pt x="280850" y="12994"/>
                </a:lnTo>
                <a:lnTo>
                  <a:pt x="234137" y="28870"/>
                </a:lnTo>
                <a:lnTo>
                  <a:pt x="189879" y="50675"/>
                </a:lnTo>
                <a:lnTo>
                  <a:pt x="148666" y="78162"/>
                </a:lnTo>
                <a:lnTo>
                  <a:pt x="111086" y="111089"/>
                </a:lnTo>
                <a:lnTo>
                  <a:pt x="78159" y="148667"/>
                </a:lnTo>
                <a:lnTo>
                  <a:pt x="50672" y="189879"/>
                </a:lnTo>
                <a:lnTo>
                  <a:pt x="28868" y="234137"/>
                </a:lnTo>
                <a:lnTo>
                  <a:pt x="12993" y="280849"/>
                </a:lnTo>
                <a:lnTo>
                  <a:pt x="3288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8" y="852060"/>
                </a:lnTo>
                <a:lnTo>
                  <a:pt x="12993" y="900638"/>
                </a:lnTo>
                <a:lnTo>
                  <a:pt x="28868" y="947351"/>
                </a:lnTo>
                <a:lnTo>
                  <a:pt x="50672" y="991608"/>
                </a:lnTo>
                <a:lnTo>
                  <a:pt x="78159" y="1032820"/>
                </a:lnTo>
                <a:lnTo>
                  <a:pt x="111086" y="1070397"/>
                </a:lnTo>
                <a:lnTo>
                  <a:pt x="148666" y="1103324"/>
                </a:lnTo>
                <a:lnTo>
                  <a:pt x="189879" y="1130811"/>
                </a:lnTo>
                <a:lnTo>
                  <a:pt x="234137" y="1152615"/>
                </a:lnTo>
                <a:lnTo>
                  <a:pt x="280850" y="1168492"/>
                </a:lnTo>
                <a:lnTo>
                  <a:pt x="329429" y="1178196"/>
                </a:lnTo>
                <a:lnTo>
                  <a:pt x="379285" y="1181486"/>
                </a:lnTo>
                <a:lnTo>
                  <a:pt x="2333294" y="1181486"/>
                </a:lnTo>
                <a:lnTo>
                  <a:pt x="2383151" y="1178196"/>
                </a:lnTo>
                <a:lnTo>
                  <a:pt x="2431730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4"/>
                </a:lnTo>
                <a:lnTo>
                  <a:pt x="2601493" y="1070397"/>
                </a:lnTo>
                <a:lnTo>
                  <a:pt x="2634416" y="1032820"/>
                </a:lnTo>
                <a:lnTo>
                  <a:pt x="2661902" y="991608"/>
                </a:lnTo>
                <a:lnTo>
                  <a:pt x="2683706" y="947351"/>
                </a:lnTo>
                <a:lnTo>
                  <a:pt x="2699584" y="900638"/>
                </a:lnTo>
                <a:lnTo>
                  <a:pt x="2709290" y="852060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7" y="127386"/>
                </a:lnTo>
                <a:lnTo>
                  <a:pt x="2585193" y="95722"/>
                </a:lnTo>
                <a:lnTo>
                  <a:pt x="2549988" y="67955"/>
                </a:lnTo>
                <a:lnTo>
                  <a:pt x="2511598" y="44439"/>
                </a:lnTo>
                <a:lnTo>
                  <a:pt x="2470379" y="25530"/>
                </a:lnTo>
                <a:lnTo>
                  <a:pt x="2426684" y="11583"/>
                </a:lnTo>
                <a:lnTo>
                  <a:pt x="2380871" y="2955"/>
                </a:lnTo>
                <a:lnTo>
                  <a:pt x="2333294" y="0"/>
                </a:lnTo>
                <a:close/>
              </a:path>
            </a:pathLst>
          </a:custGeom>
          <a:solidFill>
            <a:srgbClr val="1B9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430093" y="3100329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19" h="1181735">
                <a:moveTo>
                  <a:pt x="2333294" y="0"/>
                </a:moveTo>
                <a:lnTo>
                  <a:pt x="379285" y="0"/>
                </a:lnTo>
                <a:lnTo>
                  <a:pt x="329429" y="3289"/>
                </a:lnTo>
                <a:lnTo>
                  <a:pt x="280850" y="12993"/>
                </a:lnTo>
                <a:lnTo>
                  <a:pt x="234137" y="28870"/>
                </a:lnTo>
                <a:lnTo>
                  <a:pt x="189879" y="50674"/>
                </a:lnTo>
                <a:lnTo>
                  <a:pt x="148666" y="78162"/>
                </a:lnTo>
                <a:lnTo>
                  <a:pt x="111086" y="111089"/>
                </a:lnTo>
                <a:lnTo>
                  <a:pt x="78159" y="148666"/>
                </a:lnTo>
                <a:lnTo>
                  <a:pt x="50672" y="189879"/>
                </a:lnTo>
                <a:lnTo>
                  <a:pt x="28868" y="234136"/>
                </a:lnTo>
                <a:lnTo>
                  <a:pt x="12993" y="280849"/>
                </a:lnTo>
                <a:lnTo>
                  <a:pt x="3288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8" y="852059"/>
                </a:lnTo>
                <a:lnTo>
                  <a:pt x="12993" y="900638"/>
                </a:lnTo>
                <a:lnTo>
                  <a:pt x="28868" y="947350"/>
                </a:lnTo>
                <a:lnTo>
                  <a:pt x="50672" y="991607"/>
                </a:lnTo>
                <a:lnTo>
                  <a:pt x="78159" y="1032819"/>
                </a:lnTo>
                <a:lnTo>
                  <a:pt x="111086" y="1070396"/>
                </a:lnTo>
                <a:lnTo>
                  <a:pt x="148666" y="1103323"/>
                </a:lnTo>
                <a:lnTo>
                  <a:pt x="189879" y="1130811"/>
                </a:lnTo>
                <a:lnTo>
                  <a:pt x="234137" y="1152615"/>
                </a:lnTo>
                <a:lnTo>
                  <a:pt x="280850" y="1168492"/>
                </a:lnTo>
                <a:lnTo>
                  <a:pt x="329429" y="1178196"/>
                </a:lnTo>
                <a:lnTo>
                  <a:pt x="379285" y="1181486"/>
                </a:lnTo>
                <a:lnTo>
                  <a:pt x="2333294" y="1181486"/>
                </a:lnTo>
                <a:lnTo>
                  <a:pt x="2383151" y="1178196"/>
                </a:lnTo>
                <a:lnTo>
                  <a:pt x="2431730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3"/>
                </a:lnTo>
                <a:lnTo>
                  <a:pt x="2601493" y="1070396"/>
                </a:lnTo>
                <a:lnTo>
                  <a:pt x="2634416" y="1032819"/>
                </a:lnTo>
                <a:lnTo>
                  <a:pt x="2661902" y="991607"/>
                </a:lnTo>
                <a:lnTo>
                  <a:pt x="2683706" y="947350"/>
                </a:lnTo>
                <a:lnTo>
                  <a:pt x="2699584" y="900638"/>
                </a:lnTo>
                <a:lnTo>
                  <a:pt x="2709290" y="852059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7" y="127386"/>
                </a:lnTo>
                <a:lnTo>
                  <a:pt x="2585193" y="95722"/>
                </a:lnTo>
                <a:lnTo>
                  <a:pt x="2549988" y="67955"/>
                </a:lnTo>
                <a:lnTo>
                  <a:pt x="2511598" y="44439"/>
                </a:lnTo>
                <a:lnTo>
                  <a:pt x="2470379" y="25530"/>
                </a:lnTo>
                <a:lnTo>
                  <a:pt x="2426684" y="11583"/>
                </a:lnTo>
                <a:lnTo>
                  <a:pt x="2380871" y="2955"/>
                </a:lnTo>
                <a:lnTo>
                  <a:pt x="2333294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664054" y="442092"/>
            <a:ext cx="4959892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270" dirty="0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51007" y="1361263"/>
            <a:ext cx="99860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0675" algn="l"/>
                <a:tab pos="4789170" algn="l"/>
                <a:tab pos="6573520" algn="l"/>
                <a:tab pos="6868159" algn="l"/>
                <a:tab pos="8270240" algn="l"/>
              </a:tabLst>
            </a:pPr>
            <a:r>
              <a:rPr sz="2200" b="1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Vicepresidencias</a:t>
            </a:r>
            <a:r>
              <a:rPr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200" b="1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nacionales,</a:t>
            </a:r>
            <a:r>
              <a:rPr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200" b="1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Secretario</a:t>
            </a:r>
            <a:r>
              <a:rPr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y	</a:t>
            </a:r>
            <a:r>
              <a:rPr sz="2200" b="1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</a:t>
            </a:r>
            <a:r>
              <a:rPr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200" b="1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Consultivo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9601" y="3547243"/>
            <a:ext cx="145512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Electrónica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35810" y="8216375"/>
            <a:ext cx="2712720" cy="1132205"/>
          </a:xfrm>
          <a:custGeom>
            <a:avLst/>
            <a:gdLst/>
            <a:ahLst/>
            <a:cxnLst/>
            <a:rect l="l" t="t" r="r" b="b"/>
            <a:pathLst>
              <a:path w="2712720" h="1132204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4"/>
                </a:lnTo>
                <a:lnTo>
                  <a:pt x="234135" y="28870"/>
                </a:lnTo>
                <a:lnTo>
                  <a:pt x="189878" y="50675"/>
                </a:lnTo>
                <a:lnTo>
                  <a:pt x="148665" y="78162"/>
                </a:lnTo>
                <a:lnTo>
                  <a:pt x="111088" y="111089"/>
                </a:lnTo>
                <a:lnTo>
                  <a:pt x="78161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2541"/>
                </a:lnTo>
                <a:lnTo>
                  <a:pt x="3289" y="802396"/>
                </a:lnTo>
                <a:lnTo>
                  <a:pt x="12993" y="850975"/>
                </a:lnTo>
                <a:lnTo>
                  <a:pt x="28870" y="897687"/>
                </a:lnTo>
                <a:lnTo>
                  <a:pt x="50674" y="941944"/>
                </a:lnTo>
                <a:lnTo>
                  <a:pt x="78161" y="983156"/>
                </a:lnTo>
                <a:lnTo>
                  <a:pt x="111088" y="1020733"/>
                </a:lnTo>
                <a:lnTo>
                  <a:pt x="148665" y="1053660"/>
                </a:lnTo>
                <a:lnTo>
                  <a:pt x="189878" y="1081148"/>
                </a:lnTo>
                <a:lnTo>
                  <a:pt x="234135" y="1102952"/>
                </a:lnTo>
                <a:lnTo>
                  <a:pt x="280848" y="1118828"/>
                </a:lnTo>
                <a:lnTo>
                  <a:pt x="329426" y="1128533"/>
                </a:lnTo>
                <a:lnTo>
                  <a:pt x="379280" y="1131822"/>
                </a:lnTo>
                <a:lnTo>
                  <a:pt x="2333299" y="1131822"/>
                </a:lnTo>
                <a:lnTo>
                  <a:pt x="2383153" y="1128533"/>
                </a:lnTo>
                <a:lnTo>
                  <a:pt x="2431731" y="1118828"/>
                </a:lnTo>
                <a:lnTo>
                  <a:pt x="2478443" y="1102952"/>
                </a:lnTo>
                <a:lnTo>
                  <a:pt x="2522700" y="1081148"/>
                </a:lnTo>
                <a:lnTo>
                  <a:pt x="2563913" y="1053660"/>
                </a:lnTo>
                <a:lnTo>
                  <a:pt x="2601492" y="1020733"/>
                </a:lnTo>
                <a:lnTo>
                  <a:pt x="2634417" y="983156"/>
                </a:lnTo>
                <a:lnTo>
                  <a:pt x="2661904" y="941944"/>
                </a:lnTo>
                <a:lnTo>
                  <a:pt x="2683708" y="897687"/>
                </a:lnTo>
                <a:lnTo>
                  <a:pt x="2699585" y="850975"/>
                </a:lnTo>
                <a:lnTo>
                  <a:pt x="2709290" y="802396"/>
                </a:lnTo>
                <a:lnTo>
                  <a:pt x="2712580" y="752541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000E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35810" y="6521866"/>
            <a:ext cx="2712720" cy="1130300"/>
          </a:xfrm>
          <a:custGeom>
            <a:avLst/>
            <a:gdLst/>
            <a:ahLst/>
            <a:cxnLst/>
            <a:rect l="l" t="t" r="r" b="b"/>
            <a:pathLst>
              <a:path w="2712720" h="1130300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3"/>
                </a:lnTo>
                <a:lnTo>
                  <a:pt x="234135" y="28870"/>
                </a:lnTo>
                <a:lnTo>
                  <a:pt x="189878" y="50674"/>
                </a:lnTo>
                <a:lnTo>
                  <a:pt x="148665" y="78161"/>
                </a:lnTo>
                <a:lnTo>
                  <a:pt x="111088" y="111088"/>
                </a:lnTo>
                <a:lnTo>
                  <a:pt x="78161" y="148665"/>
                </a:lnTo>
                <a:lnTo>
                  <a:pt x="50674" y="189878"/>
                </a:lnTo>
                <a:lnTo>
                  <a:pt x="28870" y="234135"/>
                </a:lnTo>
                <a:lnTo>
                  <a:pt x="12993" y="280848"/>
                </a:lnTo>
                <a:lnTo>
                  <a:pt x="3289" y="329427"/>
                </a:lnTo>
                <a:lnTo>
                  <a:pt x="0" y="379281"/>
                </a:lnTo>
                <a:lnTo>
                  <a:pt x="0" y="750642"/>
                </a:lnTo>
                <a:lnTo>
                  <a:pt x="3289" y="800496"/>
                </a:lnTo>
                <a:lnTo>
                  <a:pt x="12993" y="849074"/>
                </a:lnTo>
                <a:lnTo>
                  <a:pt x="28870" y="895786"/>
                </a:lnTo>
                <a:lnTo>
                  <a:pt x="50674" y="940043"/>
                </a:lnTo>
                <a:lnTo>
                  <a:pt x="78161" y="981256"/>
                </a:lnTo>
                <a:lnTo>
                  <a:pt x="111088" y="1018835"/>
                </a:lnTo>
                <a:lnTo>
                  <a:pt x="148665" y="1051761"/>
                </a:lnTo>
                <a:lnTo>
                  <a:pt x="189878" y="1079247"/>
                </a:lnTo>
                <a:lnTo>
                  <a:pt x="234135" y="1101050"/>
                </a:lnTo>
                <a:lnTo>
                  <a:pt x="280848" y="1116926"/>
                </a:lnTo>
                <a:lnTo>
                  <a:pt x="329426" y="1126631"/>
                </a:lnTo>
                <a:lnTo>
                  <a:pt x="379280" y="1129920"/>
                </a:lnTo>
                <a:lnTo>
                  <a:pt x="2333299" y="1129920"/>
                </a:lnTo>
                <a:lnTo>
                  <a:pt x="2383153" y="1126631"/>
                </a:lnTo>
                <a:lnTo>
                  <a:pt x="2431731" y="1116926"/>
                </a:lnTo>
                <a:lnTo>
                  <a:pt x="2478443" y="1101050"/>
                </a:lnTo>
                <a:lnTo>
                  <a:pt x="2522700" y="1079247"/>
                </a:lnTo>
                <a:lnTo>
                  <a:pt x="2563913" y="1051761"/>
                </a:lnTo>
                <a:lnTo>
                  <a:pt x="2601492" y="1018835"/>
                </a:lnTo>
                <a:lnTo>
                  <a:pt x="2634417" y="981256"/>
                </a:lnTo>
                <a:lnTo>
                  <a:pt x="2661904" y="940043"/>
                </a:lnTo>
                <a:lnTo>
                  <a:pt x="2683708" y="895786"/>
                </a:lnTo>
                <a:lnTo>
                  <a:pt x="2699585" y="849074"/>
                </a:lnTo>
                <a:lnTo>
                  <a:pt x="2709290" y="800496"/>
                </a:lnTo>
                <a:lnTo>
                  <a:pt x="2712580" y="750642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35810" y="4797455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4"/>
                </a:lnTo>
                <a:lnTo>
                  <a:pt x="234135" y="28870"/>
                </a:lnTo>
                <a:lnTo>
                  <a:pt x="189878" y="50675"/>
                </a:lnTo>
                <a:lnTo>
                  <a:pt x="148665" y="78162"/>
                </a:lnTo>
                <a:lnTo>
                  <a:pt x="111088" y="111089"/>
                </a:lnTo>
                <a:lnTo>
                  <a:pt x="78161" y="148667"/>
                </a:lnTo>
                <a:lnTo>
                  <a:pt x="50674" y="189879"/>
                </a:lnTo>
                <a:lnTo>
                  <a:pt x="28870" y="234137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60"/>
                </a:lnTo>
                <a:lnTo>
                  <a:pt x="12993" y="900638"/>
                </a:lnTo>
                <a:lnTo>
                  <a:pt x="28870" y="947351"/>
                </a:lnTo>
                <a:lnTo>
                  <a:pt x="50674" y="991608"/>
                </a:lnTo>
                <a:lnTo>
                  <a:pt x="78161" y="1032820"/>
                </a:lnTo>
                <a:lnTo>
                  <a:pt x="111088" y="1070397"/>
                </a:lnTo>
                <a:lnTo>
                  <a:pt x="148665" y="1103324"/>
                </a:lnTo>
                <a:lnTo>
                  <a:pt x="189878" y="1130811"/>
                </a:lnTo>
                <a:lnTo>
                  <a:pt x="234135" y="1152615"/>
                </a:lnTo>
                <a:lnTo>
                  <a:pt x="280848" y="1168492"/>
                </a:lnTo>
                <a:lnTo>
                  <a:pt x="329426" y="1178196"/>
                </a:lnTo>
                <a:lnTo>
                  <a:pt x="379280" y="1181486"/>
                </a:lnTo>
                <a:lnTo>
                  <a:pt x="2333299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4"/>
                </a:lnTo>
                <a:lnTo>
                  <a:pt x="2601492" y="1070397"/>
                </a:lnTo>
                <a:lnTo>
                  <a:pt x="2634417" y="1032820"/>
                </a:lnTo>
                <a:lnTo>
                  <a:pt x="2661904" y="991608"/>
                </a:lnTo>
                <a:lnTo>
                  <a:pt x="2683708" y="947351"/>
                </a:lnTo>
                <a:lnTo>
                  <a:pt x="2699585" y="900638"/>
                </a:lnTo>
                <a:lnTo>
                  <a:pt x="2709290" y="852060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1B9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35810" y="3100329"/>
            <a:ext cx="2712720" cy="1181735"/>
          </a:xfrm>
          <a:custGeom>
            <a:avLst/>
            <a:gdLst/>
            <a:ahLst/>
            <a:cxnLst/>
            <a:rect l="l" t="t" r="r" b="b"/>
            <a:pathLst>
              <a:path w="2712720" h="1181735">
                <a:moveTo>
                  <a:pt x="2333299" y="0"/>
                </a:moveTo>
                <a:lnTo>
                  <a:pt x="379280" y="0"/>
                </a:lnTo>
                <a:lnTo>
                  <a:pt x="329426" y="3289"/>
                </a:lnTo>
                <a:lnTo>
                  <a:pt x="280848" y="12993"/>
                </a:lnTo>
                <a:lnTo>
                  <a:pt x="234135" y="28870"/>
                </a:lnTo>
                <a:lnTo>
                  <a:pt x="189878" y="50674"/>
                </a:lnTo>
                <a:lnTo>
                  <a:pt x="148665" y="78162"/>
                </a:lnTo>
                <a:lnTo>
                  <a:pt x="111088" y="111089"/>
                </a:lnTo>
                <a:lnTo>
                  <a:pt x="78161" y="148666"/>
                </a:lnTo>
                <a:lnTo>
                  <a:pt x="50674" y="189879"/>
                </a:lnTo>
                <a:lnTo>
                  <a:pt x="28870" y="234136"/>
                </a:lnTo>
                <a:lnTo>
                  <a:pt x="12993" y="280849"/>
                </a:lnTo>
                <a:lnTo>
                  <a:pt x="3289" y="329427"/>
                </a:lnTo>
                <a:lnTo>
                  <a:pt x="0" y="379281"/>
                </a:lnTo>
                <a:lnTo>
                  <a:pt x="0" y="802204"/>
                </a:lnTo>
                <a:lnTo>
                  <a:pt x="3289" y="852059"/>
                </a:lnTo>
                <a:lnTo>
                  <a:pt x="12993" y="900638"/>
                </a:lnTo>
                <a:lnTo>
                  <a:pt x="28870" y="947350"/>
                </a:lnTo>
                <a:lnTo>
                  <a:pt x="50674" y="991607"/>
                </a:lnTo>
                <a:lnTo>
                  <a:pt x="78161" y="1032819"/>
                </a:lnTo>
                <a:lnTo>
                  <a:pt x="111088" y="1070396"/>
                </a:lnTo>
                <a:lnTo>
                  <a:pt x="148665" y="1103323"/>
                </a:lnTo>
                <a:lnTo>
                  <a:pt x="189878" y="1130811"/>
                </a:lnTo>
                <a:lnTo>
                  <a:pt x="234135" y="1152615"/>
                </a:lnTo>
                <a:lnTo>
                  <a:pt x="280848" y="1168492"/>
                </a:lnTo>
                <a:lnTo>
                  <a:pt x="329426" y="1178196"/>
                </a:lnTo>
                <a:lnTo>
                  <a:pt x="379280" y="1181486"/>
                </a:lnTo>
                <a:lnTo>
                  <a:pt x="2333299" y="1181486"/>
                </a:lnTo>
                <a:lnTo>
                  <a:pt x="2383153" y="1178196"/>
                </a:lnTo>
                <a:lnTo>
                  <a:pt x="2431731" y="1168492"/>
                </a:lnTo>
                <a:lnTo>
                  <a:pt x="2478443" y="1152615"/>
                </a:lnTo>
                <a:lnTo>
                  <a:pt x="2522700" y="1130811"/>
                </a:lnTo>
                <a:lnTo>
                  <a:pt x="2563913" y="1103323"/>
                </a:lnTo>
                <a:lnTo>
                  <a:pt x="2601492" y="1070396"/>
                </a:lnTo>
                <a:lnTo>
                  <a:pt x="2634417" y="1032819"/>
                </a:lnTo>
                <a:lnTo>
                  <a:pt x="2661904" y="991607"/>
                </a:lnTo>
                <a:lnTo>
                  <a:pt x="2683708" y="947350"/>
                </a:lnTo>
                <a:lnTo>
                  <a:pt x="2699585" y="900638"/>
                </a:lnTo>
                <a:lnTo>
                  <a:pt x="2709290" y="852059"/>
                </a:lnTo>
                <a:lnTo>
                  <a:pt x="2712580" y="802204"/>
                </a:lnTo>
                <a:lnTo>
                  <a:pt x="2712580" y="379281"/>
                </a:lnTo>
                <a:lnTo>
                  <a:pt x="2709625" y="331705"/>
                </a:lnTo>
                <a:lnTo>
                  <a:pt x="2700996" y="285893"/>
                </a:lnTo>
                <a:lnTo>
                  <a:pt x="2687050" y="242199"/>
                </a:lnTo>
                <a:lnTo>
                  <a:pt x="2668141" y="200980"/>
                </a:lnTo>
                <a:lnTo>
                  <a:pt x="2644625" y="162590"/>
                </a:lnTo>
                <a:lnTo>
                  <a:pt x="2616858" y="127386"/>
                </a:lnTo>
                <a:lnTo>
                  <a:pt x="2585194" y="95722"/>
                </a:lnTo>
                <a:lnTo>
                  <a:pt x="2549990" y="67955"/>
                </a:lnTo>
                <a:lnTo>
                  <a:pt x="2511601" y="44439"/>
                </a:lnTo>
                <a:lnTo>
                  <a:pt x="2470381" y="25530"/>
                </a:lnTo>
                <a:lnTo>
                  <a:pt x="2426688" y="11583"/>
                </a:lnTo>
                <a:lnTo>
                  <a:pt x="2380875" y="2955"/>
                </a:lnTo>
                <a:lnTo>
                  <a:pt x="2333299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621443" y="3414306"/>
            <a:ext cx="116013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Telecom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19597" y="5225487"/>
            <a:ext cx="180524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Ciberseguridad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0400" y="3363377"/>
            <a:ext cx="2133600" cy="7283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1620" marR="5080" indent="-249554" algn="ctr">
              <a:lnSpc>
                <a:spcPct val="122200"/>
              </a:lnSpc>
              <a:spcBef>
                <a:spcPts val="100"/>
              </a:spcBef>
            </a:pP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Tecnologías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información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44759" y="5032148"/>
            <a:ext cx="229482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Comercio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exterior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asuntos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fronterizos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42295" y="3225701"/>
            <a:ext cx="224642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Alta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tecnología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manufactura avanzada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41682" y="5059601"/>
            <a:ext cx="2374408" cy="7283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 marR="5080" indent="-259715" algn="ctr">
              <a:lnSpc>
                <a:spcPct val="1222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Talento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188859" y="3515272"/>
            <a:ext cx="11951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IdeaTIC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858776" y="5068277"/>
            <a:ext cx="24156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5080" indent="-127635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Adquisiciones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Sector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Público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31964" y="5017356"/>
            <a:ext cx="231933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7530" marR="5080" indent="-545465" algn="ctr">
              <a:lnSpc>
                <a:spcPct val="100000"/>
              </a:lnSpc>
              <a:spcBef>
                <a:spcPts val="100"/>
              </a:spcBef>
            </a:pP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37948" y="6720151"/>
            <a:ext cx="1774303" cy="733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marR="5080" indent="-114300" algn="ctr">
              <a:lnSpc>
                <a:spcPct val="122500"/>
              </a:lnSpc>
              <a:spcBef>
                <a:spcPts val="100"/>
              </a:spcBef>
            </a:pPr>
            <a:r>
              <a:rPr sz="2000" spc="-10" dirty="0" err="1">
                <a:solidFill>
                  <a:srgbClr val="FFFFFF"/>
                </a:solidFill>
                <a:latin typeface="Arial"/>
                <a:cs typeface="Arial"/>
              </a:rPr>
              <a:t>Economía</a:t>
            </a:r>
            <a:r>
              <a:rPr lang="es-MX"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Circular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62994" y="6741981"/>
            <a:ext cx="1677035" cy="733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755" marR="5080" indent="-186690" algn="ctr">
              <a:lnSpc>
                <a:spcPct val="1225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Estrategia Digital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04162" y="8230563"/>
            <a:ext cx="2286000" cy="1103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22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Vinculación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organismos empresariales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146211" y="6926715"/>
            <a:ext cx="19858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Centers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54288" y="8468288"/>
            <a:ext cx="250377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Investigación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desarrollo tecnológico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729224" y="6621970"/>
            <a:ext cx="248235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Vinculación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empresarial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PyMEs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10400" y="8276642"/>
            <a:ext cx="2236972" cy="1103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22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Asuntos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Regulatorios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Jurídicos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985531" y="6703691"/>
            <a:ext cx="1969912" cy="733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marR="5080" indent="-173990" algn="ctr">
              <a:lnSpc>
                <a:spcPct val="1225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Ética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buen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gobierno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900212" y="6909429"/>
            <a:ext cx="220315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Semiconductores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942295" y="8643608"/>
            <a:ext cx="2269287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44500" marR="5080" indent="-432434">
              <a:lnSpc>
                <a:spcPts val="2000"/>
              </a:lnSpc>
              <a:spcBef>
                <a:spcPts val="2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Secretario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del CDN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531269" y="8357946"/>
            <a:ext cx="2712720" cy="94122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2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Consejo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Consultivo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ExPresidencias Nacionales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708856" y="5215840"/>
            <a:ext cx="21551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Emprendimiento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2" name="object 34">
            <a:extLst>
              <a:ext uri="{FF2B5EF4-FFF2-40B4-BE49-F238E27FC236}">
                <a16:creationId xmlns:a16="http://schemas.microsoft.com/office/drawing/2014/main" id="{1A434BE8-6508-4861-BF09-9E410114B256}"/>
              </a:ext>
            </a:extLst>
          </p:cNvPr>
          <p:cNvSpPr txBox="1"/>
          <p:nvPr/>
        </p:nvSpPr>
        <p:spPr>
          <a:xfrm>
            <a:off x="12847273" y="3393354"/>
            <a:ext cx="22464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s-MX" sz="2000" dirty="0">
                <a:solidFill>
                  <a:srgbClr val="FFFFFF"/>
                </a:solidFill>
                <a:latin typeface="Arial"/>
                <a:cs typeface="Arial"/>
              </a:rPr>
              <a:t>Asuntos internacionales</a:t>
            </a:r>
          </a:p>
        </p:txBody>
      </p:sp>
      <p:sp>
        <p:nvSpPr>
          <p:cNvPr id="53" name="object 34">
            <a:extLst>
              <a:ext uri="{FF2B5EF4-FFF2-40B4-BE49-F238E27FC236}">
                <a16:creationId xmlns:a16="http://schemas.microsoft.com/office/drawing/2014/main" id="{39520544-9F93-4426-8990-27332A4239E8}"/>
              </a:ext>
            </a:extLst>
          </p:cNvPr>
          <p:cNvSpPr txBox="1"/>
          <p:nvPr/>
        </p:nvSpPr>
        <p:spPr>
          <a:xfrm>
            <a:off x="12764415" y="4908063"/>
            <a:ext cx="224642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s-MX" sz="2000" dirty="0">
                <a:solidFill>
                  <a:srgbClr val="FFFFFF"/>
                </a:solidFill>
                <a:latin typeface="Arial"/>
                <a:cs typeface="Arial"/>
              </a:rPr>
              <a:t>Innovación y tecnologías emergentes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87" y="-1587"/>
            <a:ext cx="18291175" cy="10290175"/>
          </a:xfrm>
          <a:custGeom>
            <a:avLst/>
            <a:gdLst/>
            <a:ahLst/>
            <a:cxnLst/>
            <a:rect l="l" t="t" r="r" b="b"/>
            <a:pathLst>
              <a:path w="18291175" h="10290175">
                <a:moveTo>
                  <a:pt x="0" y="10290175"/>
                </a:moveTo>
                <a:lnTo>
                  <a:pt x="18291175" y="10290175"/>
                </a:lnTo>
                <a:lnTo>
                  <a:pt x="18291175" y="0"/>
                </a:lnTo>
                <a:lnTo>
                  <a:pt x="0" y="0"/>
                </a:lnTo>
                <a:lnTo>
                  <a:pt x="0" y="1029017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93370" y="826964"/>
            <a:ext cx="10221595" cy="1261110"/>
            <a:chOff x="5093370" y="826964"/>
            <a:chExt cx="10221595" cy="1261110"/>
          </a:xfrm>
        </p:grpSpPr>
        <p:sp>
          <p:nvSpPr>
            <p:cNvPr id="4" name="object 4"/>
            <p:cNvSpPr/>
            <p:nvPr/>
          </p:nvSpPr>
          <p:spPr>
            <a:xfrm>
              <a:off x="5093370" y="1400963"/>
              <a:ext cx="5507990" cy="113030"/>
            </a:xfrm>
            <a:custGeom>
              <a:avLst/>
              <a:gdLst/>
              <a:ahLst/>
              <a:cxnLst/>
              <a:rect l="l" t="t" r="r" b="b"/>
              <a:pathLst>
                <a:path w="5507990" h="113030">
                  <a:moveTo>
                    <a:pt x="5507610" y="0"/>
                  </a:moveTo>
                  <a:lnTo>
                    <a:pt x="5507610" y="112541"/>
                  </a:lnTo>
                  <a:lnTo>
                    <a:pt x="0" y="112541"/>
                  </a:lnTo>
                  <a:lnTo>
                    <a:pt x="0" y="0"/>
                  </a:lnTo>
                  <a:lnTo>
                    <a:pt x="5507610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58592" y="826964"/>
              <a:ext cx="5756275" cy="1261110"/>
            </a:xfrm>
            <a:custGeom>
              <a:avLst/>
              <a:gdLst/>
              <a:ahLst/>
              <a:cxnLst/>
              <a:rect l="l" t="t" r="r" b="b"/>
              <a:pathLst>
                <a:path w="5756275" h="1261110">
                  <a:moveTo>
                    <a:pt x="5349378" y="0"/>
                  </a:moveTo>
                  <a:lnTo>
                    <a:pt x="406792" y="0"/>
                  </a:lnTo>
                  <a:lnTo>
                    <a:pt x="369737" y="2576"/>
                  </a:lnTo>
                  <a:lnTo>
                    <a:pt x="298585" y="22520"/>
                  </a:lnTo>
                  <a:lnTo>
                    <a:pt x="232327" y="60708"/>
                  </a:lnTo>
                  <a:lnTo>
                    <a:pt x="201392" y="86089"/>
                  </a:lnTo>
                  <a:lnTo>
                    <a:pt x="172109" y="115364"/>
                  </a:lnTo>
                  <a:lnTo>
                    <a:pt x="144623" y="148314"/>
                  </a:lnTo>
                  <a:lnTo>
                    <a:pt x="119075" y="184714"/>
                  </a:lnTo>
                  <a:lnTo>
                    <a:pt x="95610" y="224345"/>
                  </a:lnTo>
                  <a:lnTo>
                    <a:pt x="74369" y="266983"/>
                  </a:lnTo>
                  <a:lnTo>
                    <a:pt x="55496" y="312408"/>
                  </a:lnTo>
                  <a:lnTo>
                    <a:pt x="39135" y="360396"/>
                  </a:lnTo>
                  <a:lnTo>
                    <a:pt x="25428" y="410727"/>
                  </a:lnTo>
                  <a:lnTo>
                    <a:pt x="14517" y="463178"/>
                  </a:lnTo>
                  <a:lnTo>
                    <a:pt x="6547" y="517527"/>
                  </a:lnTo>
                  <a:lnTo>
                    <a:pt x="1660" y="573554"/>
                  </a:lnTo>
                  <a:lnTo>
                    <a:pt x="0" y="631035"/>
                  </a:lnTo>
                  <a:lnTo>
                    <a:pt x="1660" y="688287"/>
                  </a:lnTo>
                  <a:lnTo>
                    <a:pt x="6547" y="744108"/>
                  </a:lnTo>
                  <a:lnTo>
                    <a:pt x="14517" y="798275"/>
                  </a:lnTo>
                  <a:lnTo>
                    <a:pt x="25428" y="850566"/>
                  </a:lnTo>
                  <a:lnTo>
                    <a:pt x="39135" y="900755"/>
                  </a:lnTo>
                  <a:lnTo>
                    <a:pt x="55496" y="948622"/>
                  </a:lnTo>
                  <a:lnTo>
                    <a:pt x="74369" y="993941"/>
                  </a:lnTo>
                  <a:lnTo>
                    <a:pt x="95610" y="1036491"/>
                  </a:lnTo>
                  <a:lnTo>
                    <a:pt x="119075" y="1076047"/>
                  </a:lnTo>
                  <a:lnTo>
                    <a:pt x="144623" y="1112387"/>
                  </a:lnTo>
                  <a:lnTo>
                    <a:pt x="172109" y="1145288"/>
                  </a:lnTo>
                  <a:lnTo>
                    <a:pt x="201392" y="1174526"/>
                  </a:lnTo>
                  <a:lnTo>
                    <a:pt x="232327" y="1199878"/>
                  </a:lnTo>
                  <a:lnTo>
                    <a:pt x="264772" y="1221122"/>
                  </a:lnTo>
                  <a:lnTo>
                    <a:pt x="333621" y="1250388"/>
                  </a:lnTo>
                  <a:lnTo>
                    <a:pt x="406792" y="1260541"/>
                  </a:lnTo>
                  <a:lnTo>
                    <a:pt x="5349378" y="1260541"/>
                  </a:lnTo>
                  <a:lnTo>
                    <a:pt x="5422274" y="1250388"/>
                  </a:lnTo>
                  <a:lnTo>
                    <a:pt x="5490916" y="1221122"/>
                  </a:lnTo>
                  <a:lnTo>
                    <a:pt x="5523284" y="1199878"/>
                  </a:lnTo>
                  <a:lnTo>
                    <a:pt x="5554160" y="1174526"/>
                  </a:lnTo>
                  <a:lnTo>
                    <a:pt x="5583399" y="1145288"/>
                  </a:lnTo>
                  <a:lnTo>
                    <a:pt x="5610860" y="1112387"/>
                  </a:lnTo>
                  <a:lnTo>
                    <a:pt x="5636400" y="1076047"/>
                  </a:lnTo>
                  <a:lnTo>
                    <a:pt x="5659874" y="1036491"/>
                  </a:lnTo>
                  <a:lnTo>
                    <a:pt x="5681140" y="993941"/>
                  </a:lnTo>
                  <a:lnTo>
                    <a:pt x="5700056" y="948622"/>
                  </a:lnTo>
                  <a:lnTo>
                    <a:pt x="5716478" y="900755"/>
                  </a:lnTo>
                  <a:lnTo>
                    <a:pt x="5730262" y="850566"/>
                  </a:lnTo>
                  <a:lnTo>
                    <a:pt x="5741267" y="798275"/>
                  </a:lnTo>
                  <a:lnTo>
                    <a:pt x="5749349" y="744108"/>
                  </a:lnTo>
                  <a:lnTo>
                    <a:pt x="5754365" y="688287"/>
                  </a:lnTo>
                  <a:lnTo>
                    <a:pt x="5756172" y="631035"/>
                  </a:lnTo>
                  <a:lnTo>
                    <a:pt x="5754511" y="573554"/>
                  </a:lnTo>
                  <a:lnTo>
                    <a:pt x="5749624" y="517527"/>
                  </a:lnTo>
                  <a:lnTo>
                    <a:pt x="5741654" y="463178"/>
                  </a:lnTo>
                  <a:lnTo>
                    <a:pt x="5730743" y="410727"/>
                  </a:lnTo>
                  <a:lnTo>
                    <a:pt x="5717036" y="360396"/>
                  </a:lnTo>
                  <a:lnTo>
                    <a:pt x="5700674" y="312408"/>
                  </a:lnTo>
                  <a:lnTo>
                    <a:pt x="5681801" y="266983"/>
                  </a:lnTo>
                  <a:lnTo>
                    <a:pt x="5660561" y="224345"/>
                  </a:lnTo>
                  <a:lnTo>
                    <a:pt x="5637095" y="184714"/>
                  </a:lnTo>
                  <a:lnTo>
                    <a:pt x="5611547" y="148314"/>
                  </a:lnTo>
                  <a:lnTo>
                    <a:pt x="5584060" y="115364"/>
                  </a:lnTo>
                  <a:lnTo>
                    <a:pt x="5554778" y="86089"/>
                  </a:lnTo>
                  <a:lnTo>
                    <a:pt x="5523842" y="60708"/>
                  </a:lnTo>
                  <a:lnTo>
                    <a:pt x="5491397" y="39445"/>
                  </a:lnTo>
                  <a:lnTo>
                    <a:pt x="5422549" y="10157"/>
                  </a:lnTo>
                  <a:lnTo>
                    <a:pt x="5349378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088383" y="1031226"/>
            <a:ext cx="490791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b="0" spc="85" dirty="0">
                <a:latin typeface="Arial"/>
                <a:cs typeface="Arial"/>
              </a:rPr>
              <a:t>Consejo</a:t>
            </a:r>
            <a:r>
              <a:rPr sz="2500" b="0" spc="204" dirty="0">
                <a:latin typeface="Arial"/>
                <a:cs typeface="Arial"/>
              </a:rPr>
              <a:t> </a:t>
            </a:r>
            <a:r>
              <a:rPr sz="2500" b="0" spc="90" dirty="0">
                <a:latin typeface="Arial"/>
                <a:cs typeface="Arial"/>
              </a:rPr>
              <a:t>Consultivo</a:t>
            </a:r>
            <a:r>
              <a:rPr sz="2500" b="0" spc="210" dirty="0">
                <a:latin typeface="Arial"/>
                <a:cs typeface="Arial"/>
              </a:rPr>
              <a:t> </a:t>
            </a:r>
            <a:r>
              <a:rPr sz="2500" b="0" spc="85" dirty="0">
                <a:latin typeface="Arial"/>
                <a:cs typeface="Arial"/>
              </a:rPr>
              <a:t>Nacional</a:t>
            </a:r>
            <a:r>
              <a:rPr sz="2500" b="0" spc="210" dirty="0">
                <a:latin typeface="Arial"/>
                <a:cs typeface="Arial"/>
              </a:rPr>
              <a:t> </a:t>
            </a:r>
            <a:r>
              <a:rPr sz="2500" b="0" spc="75" dirty="0">
                <a:latin typeface="Arial"/>
                <a:cs typeface="Arial"/>
              </a:rPr>
              <a:t>de</a:t>
            </a:r>
            <a:r>
              <a:rPr lang="es-MX" sz="2500" b="0" spc="75" dirty="0">
                <a:latin typeface="Arial"/>
                <a:cs typeface="Arial"/>
              </a:rPr>
              <a:t> Telecomunicaciones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586356" y="2547345"/>
            <a:ext cx="2927985" cy="808355"/>
          </a:xfrm>
          <a:custGeom>
            <a:avLst/>
            <a:gdLst/>
            <a:ahLst/>
            <a:cxnLst/>
            <a:rect l="l" t="t" r="r" b="b"/>
            <a:pathLst>
              <a:path w="2927984" h="808354">
                <a:moveTo>
                  <a:pt x="2521122" y="0"/>
                </a:moveTo>
                <a:lnTo>
                  <a:pt x="406791" y="0"/>
                </a:lnTo>
                <a:lnTo>
                  <a:pt x="359315" y="2718"/>
                </a:lnTo>
                <a:lnTo>
                  <a:pt x="313457" y="10671"/>
                </a:lnTo>
                <a:lnTo>
                  <a:pt x="269521" y="23557"/>
                </a:lnTo>
                <a:lnTo>
                  <a:pt x="227811" y="41074"/>
                </a:lnTo>
                <a:lnTo>
                  <a:pt x="188631" y="62919"/>
                </a:lnTo>
                <a:lnTo>
                  <a:pt x="152284" y="88790"/>
                </a:lnTo>
                <a:lnTo>
                  <a:pt x="119075" y="118385"/>
                </a:lnTo>
                <a:lnTo>
                  <a:pt x="89307" y="151402"/>
                </a:lnTo>
                <a:lnTo>
                  <a:pt x="63285" y="187539"/>
                </a:lnTo>
                <a:lnTo>
                  <a:pt x="41313" y="226493"/>
                </a:lnTo>
                <a:lnTo>
                  <a:pt x="23694" y="267961"/>
                </a:lnTo>
                <a:lnTo>
                  <a:pt x="10733" y="311643"/>
                </a:lnTo>
                <a:lnTo>
                  <a:pt x="2734" y="357235"/>
                </a:lnTo>
                <a:lnTo>
                  <a:pt x="0" y="404436"/>
                </a:lnTo>
                <a:lnTo>
                  <a:pt x="2734" y="451452"/>
                </a:lnTo>
                <a:lnTo>
                  <a:pt x="10733" y="496886"/>
                </a:lnTo>
                <a:lnTo>
                  <a:pt x="23694" y="540434"/>
                </a:lnTo>
                <a:lnTo>
                  <a:pt x="41313" y="581791"/>
                </a:lnTo>
                <a:lnTo>
                  <a:pt x="63285" y="620653"/>
                </a:lnTo>
                <a:lnTo>
                  <a:pt x="89307" y="656716"/>
                </a:lnTo>
                <a:lnTo>
                  <a:pt x="119075" y="689676"/>
                </a:lnTo>
                <a:lnTo>
                  <a:pt x="152284" y="719229"/>
                </a:lnTo>
                <a:lnTo>
                  <a:pt x="188631" y="745069"/>
                </a:lnTo>
                <a:lnTo>
                  <a:pt x="227811" y="766894"/>
                </a:lnTo>
                <a:lnTo>
                  <a:pt x="269521" y="784398"/>
                </a:lnTo>
                <a:lnTo>
                  <a:pt x="313457" y="797278"/>
                </a:lnTo>
                <a:lnTo>
                  <a:pt x="359315" y="805229"/>
                </a:lnTo>
                <a:lnTo>
                  <a:pt x="406791" y="807947"/>
                </a:lnTo>
                <a:lnTo>
                  <a:pt x="2521122" y="807947"/>
                </a:lnTo>
                <a:lnTo>
                  <a:pt x="2568413" y="805229"/>
                </a:lnTo>
                <a:lnTo>
                  <a:pt x="2614115" y="797278"/>
                </a:lnTo>
                <a:lnTo>
                  <a:pt x="2657923" y="784398"/>
                </a:lnTo>
                <a:lnTo>
                  <a:pt x="2699534" y="766894"/>
                </a:lnTo>
                <a:lnTo>
                  <a:pt x="2738644" y="745069"/>
                </a:lnTo>
                <a:lnTo>
                  <a:pt x="2774949" y="719229"/>
                </a:lnTo>
                <a:lnTo>
                  <a:pt x="2808144" y="689676"/>
                </a:lnTo>
                <a:lnTo>
                  <a:pt x="2837926" y="656716"/>
                </a:lnTo>
                <a:lnTo>
                  <a:pt x="2863991" y="620653"/>
                </a:lnTo>
                <a:lnTo>
                  <a:pt x="2886034" y="581791"/>
                </a:lnTo>
                <a:lnTo>
                  <a:pt x="2903752" y="540434"/>
                </a:lnTo>
                <a:lnTo>
                  <a:pt x="2916841" y="496886"/>
                </a:lnTo>
                <a:lnTo>
                  <a:pt x="2924997" y="451452"/>
                </a:lnTo>
                <a:lnTo>
                  <a:pt x="2927916" y="404436"/>
                </a:lnTo>
                <a:lnTo>
                  <a:pt x="2925182" y="357235"/>
                </a:lnTo>
                <a:lnTo>
                  <a:pt x="2917182" y="311643"/>
                </a:lnTo>
                <a:lnTo>
                  <a:pt x="2904221" y="267961"/>
                </a:lnTo>
                <a:lnTo>
                  <a:pt x="2886602" y="226493"/>
                </a:lnTo>
                <a:lnTo>
                  <a:pt x="2864629" y="187539"/>
                </a:lnTo>
                <a:lnTo>
                  <a:pt x="2838607" y="151402"/>
                </a:lnTo>
                <a:lnTo>
                  <a:pt x="2808839" y="118385"/>
                </a:lnTo>
                <a:lnTo>
                  <a:pt x="2775630" y="88790"/>
                </a:lnTo>
                <a:lnTo>
                  <a:pt x="2739283" y="62919"/>
                </a:lnTo>
                <a:lnTo>
                  <a:pt x="2700102" y="41074"/>
                </a:lnTo>
                <a:lnTo>
                  <a:pt x="2658391" y="23557"/>
                </a:lnTo>
                <a:lnTo>
                  <a:pt x="2614455" y="10671"/>
                </a:lnTo>
                <a:lnTo>
                  <a:pt x="2568598" y="2718"/>
                </a:lnTo>
                <a:lnTo>
                  <a:pt x="2521122" y="0"/>
                </a:lnTo>
                <a:close/>
              </a:path>
            </a:pathLst>
          </a:custGeom>
          <a:solidFill>
            <a:srgbClr val="37C9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91975" y="2740454"/>
            <a:ext cx="3300729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9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s-MX" sz="2500" spc="90" dirty="0" err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500" spc="90" dirty="0" err="1">
                <a:solidFill>
                  <a:srgbClr val="FFFFFF"/>
                </a:solidFill>
                <a:latin typeface="Arial"/>
                <a:cs typeface="Arial"/>
              </a:rPr>
              <a:t>malización</a:t>
            </a:r>
            <a:endParaRPr sz="25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6518255" cy="10287000"/>
            <a:chOff x="0" y="0"/>
            <a:chExt cx="16518255" cy="10287000"/>
          </a:xfrm>
        </p:grpSpPr>
        <p:sp>
          <p:nvSpPr>
            <p:cNvPr id="10" name="object 10"/>
            <p:cNvSpPr/>
            <p:nvPr/>
          </p:nvSpPr>
          <p:spPr>
            <a:xfrm>
              <a:off x="5078746" y="4611480"/>
              <a:ext cx="6811645" cy="92075"/>
            </a:xfrm>
            <a:custGeom>
              <a:avLst/>
              <a:gdLst/>
              <a:ahLst/>
              <a:cxnLst/>
              <a:rect l="l" t="t" r="r" b="b"/>
              <a:pathLst>
                <a:path w="6811645" h="92075">
                  <a:moveTo>
                    <a:pt x="6811050" y="0"/>
                  </a:moveTo>
                  <a:lnTo>
                    <a:pt x="6811050" y="91931"/>
                  </a:lnTo>
                  <a:lnTo>
                    <a:pt x="0" y="91931"/>
                  </a:lnTo>
                  <a:lnTo>
                    <a:pt x="0" y="0"/>
                  </a:lnTo>
                  <a:lnTo>
                    <a:pt x="6811050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43369" y="3993469"/>
              <a:ext cx="3406775" cy="927735"/>
            </a:xfrm>
            <a:custGeom>
              <a:avLst/>
              <a:gdLst/>
              <a:ahLst/>
              <a:cxnLst/>
              <a:rect l="l" t="t" r="r" b="b"/>
              <a:pathLst>
                <a:path w="3406775" h="927735">
                  <a:moveTo>
                    <a:pt x="2999667" y="0"/>
                  </a:moveTo>
                  <a:lnTo>
                    <a:pt x="406791" y="0"/>
                  </a:lnTo>
                  <a:lnTo>
                    <a:pt x="362433" y="2722"/>
                  </a:lnTo>
                  <a:lnTo>
                    <a:pt x="319467" y="10700"/>
                  </a:lnTo>
                  <a:lnTo>
                    <a:pt x="278140" y="23652"/>
                  </a:lnTo>
                  <a:lnTo>
                    <a:pt x="238699" y="41297"/>
                  </a:lnTo>
                  <a:lnTo>
                    <a:pt x="201391" y="63351"/>
                  </a:lnTo>
                  <a:lnTo>
                    <a:pt x="166463" y="89533"/>
                  </a:lnTo>
                  <a:lnTo>
                    <a:pt x="134162" y="119560"/>
                  </a:lnTo>
                  <a:lnTo>
                    <a:pt x="104736" y="153151"/>
                  </a:lnTo>
                  <a:lnTo>
                    <a:pt x="78432" y="190023"/>
                  </a:lnTo>
                  <a:lnTo>
                    <a:pt x="55496" y="229895"/>
                  </a:lnTo>
                  <a:lnTo>
                    <a:pt x="36176" y="272483"/>
                  </a:lnTo>
                  <a:lnTo>
                    <a:pt x="20720" y="317507"/>
                  </a:lnTo>
                  <a:lnTo>
                    <a:pt x="9373" y="364683"/>
                  </a:lnTo>
                  <a:lnTo>
                    <a:pt x="2384" y="413730"/>
                  </a:lnTo>
                  <a:lnTo>
                    <a:pt x="0" y="464366"/>
                  </a:lnTo>
                  <a:lnTo>
                    <a:pt x="2384" y="514802"/>
                  </a:lnTo>
                  <a:lnTo>
                    <a:pt x="9373" y="563676"/>
                  </a:lnTo>
                  <a:lnTo>
                    <a:pt x="20720" y="610703"/>
                  </a:lnTo>
                  <a:lnTo>
                    <a:pt x="36176" y="655600"/>
                  </a:lnTo>
                  <a:lnTo>
                    <a:pt x="55496" y="698082"/>
                  </a:lnTo>
                  <a:lnTo>
                    <a:pt x="78432" y="737866"/>
                  </a:lnTo>
                  <a:lnTo>
                    <a:pt x="104736" y="774667"/>
                  </a:lnTo>
                  <a:lnTo>
                    <a:pt x="134162" y="808203"/>
                  </a:lnTo>
                  <a:lnTo>
                    <a:pt x="166463" y="838188"/>
                  </a:lnTo>
                  <a:lnTo>
                    <a:pt x="201391" y="864339"/>
                  </a:lnTo>
                  <a:lnTo>
                    <a:pt x="238699" y="886372"/>
                  </a:lnTo>
                  <a:lnTo>
                    <a:pt x="278140" y="904003"/>
                  </a:lnTo>
                  <a:lnTo>
                    <a:pt x="319467" y="916949"/>
                  </a:lnTo>
                  <a:lnTo>
                    <a:pt x="362433" y="924924"/>
                  </a:lnTo>
                  <a:lnTo>
                    <a:pt x="406791" y="927646"/>
                  </a:lnTo>
                  <a:lnTo>
                    <a:pt x="2999667" y="927646"/>
                  </a:lnTo>
                  <a:lnTo>
                    <a:pt x="3043851" y="924924"/>
                  </a:lnTo>
                  <a:lnTo>
                    <a:pt x="3086669" y="916949"/>
                  </a:lnTo>
                  <a:lnTo>
                    <a:pt x="3127872" y="904003"/>
                  </a:lnTo>
                  <a:lnTo>
                    <a:pt x="3167215" y="886372"/>
                  </a:lnTo>
                  <a:lnTo>
                    <a:pt x="3204449" y="864339"/>
                  </a:lnTo>
                  <a:lnTo>
                    <a:pt x="3239328" y="838188"/>
                  </a:lnTo>
                  <a:lnTo>
                    <a:pt x="3271604" y="808203"/>
                  </a:lnTo>
                  <a:lnTo>
                    <a:pt x="3301030" y="774667"/>
                  </a:lnTo>
                  <a:lnTo>
                    <a:pt x="3327360" y="737866"/>
                  </a:lnTo>
                  <a:lnTo>
                    <a:pt x="3350345" y="698082"/>
                  </a:lnTo>
                  <a:lnTo>
                    <a:pt x="3369739" y="655600"/>
                  </a:lnTo>
                  <a:lnTo>
                    <a:pt x="3385295" y="610703"/>
                  </a:lnTo>
                  <a:lnTo>
                    <a:pt x="3396765" y="563676"/>
                  </a:lnTo>
                  <a:lnTo>
                    <a:pt x="3403903" y="514802"/>
                  </a:lnTo>
                  <a:lnTo>
                    <a:pt x="3406461" y="464366"/>
                  </a:lnTo>
                  <a:lnTo>
                    <a:pt x="3404076" y="413730"/>
                  </a:lnTo>
                  <a:lnTo>
                    <a:pt x="3397087" y="364683"/>
                  </a:lnTo>
                  <a:lnTo>
                    <a:pt x="3385740" y="317507"/>
                  </a:lnTo>
                  <a:lnTo>
                    <a:pt x="3370283" y="272483"/>
                  </a:lnTo>
                  <a:lnTo>
                    <a:pt x="3350963" y="229895"/>
                  </a:lnTo>
                  <a:lnTo>
                    <a:pt x="3328027" y="190023"/>
                  </a:lnTo>
                  <a:lnTo>
                    <a:pt x="3301722" y="153151"/>
                  </a:lnTo>
                  <a:lnTo>
                    <a:pt x="3272296" y="119560"/>
                  </a:lnTo>
                  <a:lnTo>
                    <a:pt x="3239995" y="89533"/>
                  </a:lnTo>
                  <a:lnTo>
                    <a:pt x="3205067" y="63351"/>
                  </a:lnTo>
                  <a:lnTo>
                    <a:pt x="3167759" y="41297"/>
                  </a:lnTo>
                  <a:lnTo>
                    <a:pt x="3128317" y="23652"/>
                  </a:lnTo>
                  <a:lnTo>
                    <a:pt x="3086990" y="10700"/>
                  </a:lnTo>
                  <a:lnTo>
                    <a:pt x="3044024" y="2722"/>
                  </a:lnTo>
                  <a:lnTo>
                    <a:pt x="2999667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138225" y="5299337"/>
              <a:ext cx="3380104" cy="1261110"/>
            </a:xfrm>
            <a:custGeom>
              <a:avLst/>
              <a:gdLst/>
              <a:ahLst/>
              <a:cxnLst/>
              <a:rect l="l" t="t" r="r" b="b"/>
              <a:pathLst>
                <a:path w="3380105" h="1261109">
                  <a:moveTo>
                    <a:pt x="2973146" y="0"/>
                  </a:moveTo>
                  <a:lnTo>
                    <a:pt x="406793" y="0"/>
                  </a:lnTo>
                  <a:lnTo>
                    <a:pt x="369739" y="2576"/>
                  </a:lnTo>
                  <a:lnTo>
                    <a:pt x="298586" y="22520"/>
                  </a:lnTo>
                  <a:lnTo>
                    <a:pt x="232329" y="60708"/>
                  </a:lnTo>
                  <a:lnTo>
                    <a:pt x="201393" y="86089"/>
                  </a:lnTo>
                  <a:lnTo>
                    <a:pt x="172111" y="115365"/>
                  </a:lnTo>
                  <a:lnTo>
                    <a:pt x="144624" y="148314"/>
                  </a:lnTo>
                  <a:lnTo>
                    <a:pt x="119076" y="184715"/>
                  </a:lnTo>
                  <a:lnTo>
                    <a:pt x="95611" y="224346"/>
                  </a:lnTo>
                  <a:lnTo>
                    <a:pt x="74370" y="266984"/>
                  </a:lnTo>
                  <a:lnTo>
                    <a:pt x="55497" y="312409"/>
                  </a:lnTo>
                  <a:lnTo>
                    <a:pt x="39135" y="360397"/>
                  </a:lnTo>
                  <a:lnTo>
                    <a:pt x="25428" y="410728"/>
                  </a:lnTo>
                  <a:lnTo>
                    <a:pt x="14518" y="463179"/>
                  </a:lnTo>
                  <a:lnTo>
                    <a:pt x="6547" y="517529"/>
                  </a:lnTo>
                  <a:lnTo>
                    <a:pt x="1660" y="573555"/>
                  </a:lnTo>
                  <a:lnTo>
                    <a:pt x="0" y="631036"/>
                  </a:lnTo>
                  <a:lnTo>
                    <a:pt x="1660" y="688288"/>
                  </a:lnTo>
                  <a:lnTo>
                    <a:pt x="6547" y="744109"/>
                  </a:lnTo>
                  <a:lnTo>
                    <a:pt x="14518" y="798276"/>
                  </a:lnTo>
                  <a:lnTo>
                    <a:pt x="25428" y="850566"/>
                  </a:lnTo>
                  <a:lnTo>
                    <a:pt x="39135" y="900756"/>
                  </a:lnTo>
                  <a:lnTo>
                    <a:pt x="55497" y="948622"/>
                  </a:lnTo>
                  <a:lnTo>
                    <a:pt x="74370" y="993941"/>
                  </a:lnTo>
                  <a:lnTo>
                    <a:pt x="95611" y="1036491"/>
                  </a:lnTo>
                  <a:lnTo>
                    <a:pt x="119076" y="1076047"/>
                  </a:lnTo>
                  <a:lnTo>
                    <a:pt x="144624" y="1112387"/>
                  </a:lnTo>
                  <a:lnTo>
                    <a:pt x="172111" y="1145288"/>
                  </a:lnTo>
                  <a:lnTo>
                    <a:pt x="201393" y="1174526"/>
                  </a:lnTo>
                  <a:lnTo>
                    <a:pt x="232329" y="1199878"/>
                  </a:lnTo>
                  <a:lnTo>
                    <a:pt x="264774" y="1221122"/>
                  </a:lnTo>
                  <a:lnTo>
                    <a:pt x="333622" y="1250388"/>
                  </a:lnTo>
                  <a:lnTo>
                    <a:pt x="406793" y="1260541"/>
                  </a:lnTo>
                  <a:lnTo>
                    <a:pt x="2973146" y="1260541"/>
                  </a:lnTo>
                  <a:lnTo>
                    <a:pt x="3046038" y="1250388"/>
                  </a:lnTo>
                  <a:lnTo>
                    <a:pt x="3114677" y="1221122"/>
                  </a:lnTo>
                  <a:lnTo>
                    <a:pt x="3147044" y="1199878"/>
                  </a:lnTo>
                  <a:lnTo>
                    <a:pt x="3177919" y="1174526"/>
                  </a:lnTo>
                  <a:lnTo>
                    <a:pt x="3207157" y="1145288"/>
                  </a:lnTo>
                  <a:lnTo>
                    <a:pt x="3234618" y="1112387"/>
                  </a:lnTo>
                  <a:lnTo>
                    <a:pt x="3260156" y="1076047"/>
                  </a:lnTo>
                  <a:lnTo>
                    <a:pt x="3283630" y="1036491"/>
                  </a:lnTo>
                  <a:lnTo>
                    <a:pt x="3304896" y="993941"/>
                  </a:lnTo>
                  <a:lnTo>
                    <a:pt x="3323812" y="948622"/>
                  </a:lnTo>
                  <a:lnTo>
                    <a:pt x="3340233" y="900756"/>
                  </a:lnTo>
                  <a:lnTo>
                    <a:pt x="3354018" y="850566"/>
                  </a:lnTo>
                  <a:lnTo>
                    <a:pt x="3365022" y="798276"/>
                  </a:lnTo>
                  <a:lnTo>
                    <a:pt x="3373104" y="744109"/>
                  </a:lnTo>
                  <a:lnTo>
                    <a:pt x="3378120" y="688288"/>
                  </a:lnTo>
                  <a:lnTo>
                    <a:pt x="3379927" y="631036"/>
                  </a:lnTo>
                  <a:lnTo>
                    <a:pt x="3378266" y="573555"/>
                  </a:lnTo>
                  <a:lnTo>
                    <a:pt x="3373379" y="517529"/>
                  </a:lnTo>
                  <a:lnTo>
                    <a:pt x="3365410" y="463179"/>
                  </a:lnTo>
                  <a:lnTo>
                    <a:pt x="3354500" y="410728"/>
                  </a:lnTo>
                  <a:lnTo>
                    <a:pt x="3340793" y="360397"/>
                  </a:lnTo>
                  <a:lnTo>
                    <a:pt x="3324432" y="312409"/>
                  </a:lnTo>
                  <a:lnTo>
                    <a:pt x="3305561" y="266984"/>
                  </a:lnTo>
                  <a:lnTo>
                    <a:pt x="3284321" y="224346"/>
                  </a:lnTo>
                  <a:lnTo>
                    <a:pt x="3260856" y="184715"/>
                  </a:lnTo>
                  <a:lnTo>
                    <a:pt x="3235310" y="148314"/>
                  </a:lnTo>
                  <a:lnTo>
                    <a:pt x="3207824" y="115365"/>
                  </a:lnTo>
                  <a:lnTo>
                    <a:pt x="3178542" y="86089"/>
                  </a:lnTo>
                  <a:lnTo>
                    <a:pt x="3147608" y="60708"/>
                  </a:lnTo>
                  <a:lnTo>
                    <a:pt x="3115163" y="39445"/>
                  </a:lnTo>
                  <a:lnTo>
                    <a:pt x="3046316" y="10157"/>
                  </a:lnTo>
                  <a:lnTo>
                    <a:pt x="2973146" y="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91394" y="2900540"/>
              <a:ext cx="9347200" cy="4839970"/>
            </a:xfrm>
            <a:custGeom>
              <a:avLst/>
              <a:gdLst/>
              <a:ahLst/>
              <a:cxnLst/>
              <a:rect l="l" t="t" r="r" b="b"/>
              <a:pathLst>
                <a:path w="9347200" h="4839970">
                  <a:moveTo>
                    <a:pt x="5507609" y="4726914"/>
                  </a:moveTo>
                  <a:lnTo>
                    <a:pt x="0" y="4726914"/>
                  </a:lnTo>
                  <a:lnTo>
                    <a:pt x="0" y="4839449"/>
                  </a:lnTo>
                  <a:lnTo>
                    <a:pt x="5507609" y="4839449"/>
                  </a:lnTo>
                  <a:lnTo>
                    <a:pt x="5507609" y="4726914"/>
                  </a:lnTo>
                  <a:close/>
                </a:path>
                <a:path w="9347200" h="4839970">
                  <a:moveTo>
                    <a:pt x="6794957" y="0"/>
                  </a:moveTo>
                  <a:lnTo>
                    <a:pt x="1287348" y="0"/>
                  </a:lnTo>
                  <a:lnTo>
                    <a:pt x="1287348" y="112547"/>
                  </a:lnTo>
                  <a:lnTo>
                    <a:pt x="6794957" y="112547"/>
                  </a:lnTo>
                  <a:lnTo>
                    <a:pt x="6794957" y="0"/>
                  </a:lnTo>
                  <a:close/>
                </a:path>
                <a:path w="9347200" h="4839970">
                  <a:moveTo>
                    <a:pt x="9346832" y="2995701"/>
                  </a:moveTo>
                  <a:lnTo>
                    <a:pt x="1739811" y="2995701"/>
                  </a:lnTo>
                  <a:lnTo>
                    <a:pt x="1739811" y="3079699"/>
                  </a:lnTo>
                  <a:lnTo>
                    <a:pt x="9346832" y="3079699"/>
                  </a:lnTo>
                  <a:lnTo>
                    <a:pt x="9346832" y="2995701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310172" cy="102870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14498" y="3080120"/>
              <a:ext cx="5590540" cy="3813175"/>
            </a:xfrm>
            <a:custGeom>
              <a:avLst/>
              <a:gdLst/>
              <a:ahLst/>
              <a:cxnLst/>
              <a:rect l="l" t="t" r="r" b="b"/>
              <a:pathLst>
                <a:path w="5590540" h="3813175">
                  <a:moveTo>
                    <a:pt x="5281336" y="0"/>
                  </a:moveTo>
                  <a:lnTo>
                    <a:pt x="308877" y="0"/>
                  </a:lnTo>
                  <a:lnTo>
                    <a:pt x="263322" y="3357"/>
                  </a:lnTo>
                  <a:lnTo>
                    <a:pt x="219812" y="13109"/>
                  </a:lnTo>
                  <a:lnTo>
                    <a:pt x="178831" y="28771"/>
                  </a:lnTo>
                  <a:lnTo>
                    <a:pt x="140863" y="49860"/>
                  </a:lnTo>
                  <a:lnTo>
                    <a:pt x="106389" y="75894"/>
                  </a:lnTo>
                  <a:lnTo>
                    <a:pt x="75894" y="106390"/>
                  </a:lnTo>
                  <a:lnTo>
                    <a:pt x="49860" y="140863"/>
                  </a:lnTo>
                  <a:lnTo>
                    <a:pt x="28771" y="178832"/>
                  </a:lnTo>
                  <a:lnTo>
                    <a:pt x="13109" y="219813"/>
                  </a:lnTo>
                  <a:lnTo>
                    <a:pt x="3357" y="263323"/>
                  </a:lnTo>
                  <a:lnTo>
                    <a:pt x="0" y="308879"/>
                  </a:lnTo>
                  <a:lnTo>
                    <a:pt x="0" y="3504253"/>
                  </a:lnTo>
                  <a:lnTo>
                    <a:pt x="3357" y="3549809"/>
                  </a:lnTo>
                  <a:lnTo>
                    <a:pt x="13109" y="3593319"/>
                  </a:lnTo>
                  <a:lnTo>
                    <a:pt x="28771" y="3634300"/>
                  </a:lnTo>
                  <a:lnTo>
                    <a:pt x="49860" y="3672269"/>
                  </a:lnTo>
                  <a:lnTo>
                    <a:pt x="75894" y="3706742"/>
                  </a:lnTo>
                  <a:lnTo>
                    <a:pt x="106389" y="3737238"/>
                  </a:lnTo>
                  <a:lnTo>
                    <a:pt x="140863" y="3763272"/>
                  </a:lnTo>
                  <a:lnTo>
                    <a:pt x="178831" y="3784361"/>
                  </a:lnTo>
                  <a:lnTo>
                    <a:pt x="219812" y="3800023"/>
                  </a:lnTo>
                  <a:lnTo>
                    <a:pt x="263322" y="3809775"/>
                  </a:lnTo>
                  <a:lnTo>
                    <a:pt x="308877" y="3813133"/>
                  </a:lnTo>
                  <a:lnTo>
                    <a:pt x="5281336" y="3813133"/>
                  </a:lnTo>
                  <a:lnTo>
                    <a:pt x="5326892" y="3809775"/>
                  </a:lnTo>
                  <a:lnTo>
                    <a:pt x="5370402" y="3800023"/>
                  </a:lnTo>
                  <a:lnTo>
                    <a:pt x="5411383" y="3784361"/>
                  </a:lnTo>
                  <a:lnTo>
                    <a:pt x="5449351" y="3763272"/>
                  </a:lnTo>
                  <a:lnTo>
                    <a:pt x="5483825" y="3737238"/>
                  </a:lnTo>
                  <a:lnTo>
                    <a:pt x="5514320" y="3706742"/>
                  </a:lnTo>
                  <a:lnTo>
                    <a:pt x="5540354" y="3672269"/>
                  </a:lnTo>
                  <a:lnTo>
                    <a:pt x="5561444" y="3634300"/>
                  </a:lnTo>
                  <a:lnTo>
                    <a:pt x="5577106" y="3593319"/>
                  </a:lnTo>
                  <a:lnTo>
                    <a:pt x="5586858" y="3549809"/>
                  </a:lnTo>
                  <a:lnTo>
                    <a:pt x="5590216" y="3504253"/>
                  </a:lnTo>
                  <a:lnTo>
                    <a:pt x="5590216" y="308879"/>
                  </a:lnTo>
                  <a:lnTo>
                    <a:pt x="5586858" y="263323"/>
                  </a:lnTo>
                  <a:lnTo>
                    <a:pt x="5577106" y="219813"/>
                  </a:lnTo>
                  <a:lnTo>
                    <a:pt x="5561444" y="178832"/>
                  </a:lnTo>
                  <a:lnTo>
                    <a:pt x="5540354" y="140863"/>
                  </a:lnTo>
                  <a:lnTo>
                    <a:pt x="5514320" y="106390"/>
                  </a:lnTo>
                  <a:lnTo>
                    <a:pt x="5483825" y="75894"/>
                  </a:lnTo>
                  <a:lnTo>
                    <a:pt x="5449351" y="49860"/>
                  </a:lnTo>
                  <a:lnTo>
                    <a:pt x="5411383" y="28771"/>
                  </a:lnTo>
                  <a:lnTo>
                    <a:pt x="5370402" y="13109"/>
                  </a:lnTo>
                  <a:lnTo>
                    <a:pt x="5326892" y="3357"/>
                  </a:lnTo>
                  <a:lnTo>
                    <a:pt x="5281336" y="0"/>
                  </a:lnTo>
                  <a:close/>
                </a:path>
              </a:pathLst>
            </a:custGeom>
            <a:solidFill>
              <a:srgbClr val="EEE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8587" y="2641772"/>
              <a:ext cx="5047615" cy="1480185"/>
            </a:xfrm>
            <a:custGeom>
              <a:avLst/>
              <a:gdLst/>
              <a:ahLst/>
              <a:cxnLst/>
              <a:rect l="l" t="t" r="r" b="b"/>
              <a:pathLst>
                <a:path w="5047615" h="1480185">
                  <a:moveTo>
                    <a:pt x="4768635" y="0"/>
                  </a:moveTo>
                  <a:lnTo>
                    <a:pt x="278893" y="0"/>
                  </a:lnTo>
                  <a:lnTo>
                    <a:pt x="233740" y="3659"/>
                  </a:lnTo>
                  <a:lnTo>
                    <a:pt x="190876" y="14252"/>
                  </a:lnTo>
                  <a:lnTo>
                    <a:pt x="150881" y="31196"/>
                  </a:lnTo>
                  <a:lnTo>
                    <a:pt x="114334" y="53912"/>
                  </a:lnTo>
                  <a:lnTo>
                    <a:pt x="81818" y="81818"/>
                  </a:lnTo>
                  <a:lnTo>
                    <a:pt x="53911" y="114335"/>
                  </a:lnTo>
                  <a:lnTo>
                    <a:pt x="31196" y="150881"/>
                  </a:lnTo>
                  <a:lnTo>
                    <a:pt x="14251" y="190877"/>
                  </a:lnTo>
                  <a:lnTo>
                    <a:pt x="3659" y="233741"/>
                  </a:lnTo>
                  <a:lnTo>
                    <a:pt x="0" y="278893"/>
                  </a:lnTo>
                  <a:lnTo>
                    <a:pt x="0" y="1200948"/>
                  </a:lnTo>
                  <a:lnTo>
                    <a:pt x="3659" y="1246101"/>
                  </a:lnTo>
                  <a:lnTo>
                    <a:pt x="14251" y="1288965"/>
                  </a:lnTo>
                  <a:lnTo>
                    <a:pt x="31196" y="1328961"/>
                  </a:lnTo>
                  <a:lnTo>
                    <a:pt x="53911" y="1365507"/>
                  </a:lnTo>
                  <a:lnTo>
                    <a:pt x="81818" y="1398024"/>
                  </a:lnTo>
                  <a:lnTo>
                    <a:pt x="114334" y="1425930"/>
                  </a:lnTo>
                  <a:lnTo>
                    <a:pt x="150881" y="1448645"/>
                  </a:lnTo>
                  <a:lnTo>
                    <a:pt x="190876" y="1465590"/>
                  </a:lnTo>
                  <a:lnTo>
                    <a:pt x="233740" y="1476182"/>
                  </a:lnTo>
                  <a:lnTo>
                    <a:pt x="278893" y="1479842"/>
                  </a:lnTo>
                  <a:lnTo>
                    <a:pt x="4768635" y="1479842"/>
                  </a:lnTo>
                  <a:lnTo>
                    <a:pt x="4813787" y="1476182"/>
                  </a:lnTo>
                  <a:lnTo>
                    <a:pt x="4856651" y="1465590"/>
                  </a:lnTo>
                  <a:lnTo>
                    <a:pt x="4896646" y="1448645"/>
                  </a:lnTo>
                  <a:lnTo>
                    <a:pt x="4933192" y="1425930"/>
                  </a:lnTo>
                  <a:lnTo>
                    <a:pt x="4965709" y="1398024"/>
                  </a:lnTo>
                  <a:lnTo>
                    <a:pt x="4993615" y="1365507"/>
                  </a:lnTo>
                  <a:lnTo>
                    <a:pt x="5016331" y="1328961"/>
                  </a:lnTo>
                  <a:lnTo>
                    <a:pt x="5033275" y="1288965"/>
                  </a:lnTo>
                  <a:lnTo>
                    <a:pt x="5043867" y="1246101"/>
                  </a:lnTo>
                  <a:lnTo>
                    <a:pt x="5047527" y="1200948"/>
                  </a:lnTo>
                  <a:lnTo>
                    <a:pt x="5047527" y="278893"/>
                  </a:lnTo>
                  <a:lnTo>
                    <a:pt x="5043867" y="233741"/>
                  </a:lnTo>
                  <a:lnTo>
                    <a:pt x="5033275" y="190877"/>
                  </a:lnTo>
                  <a:lnTo>
                    <a:pt x="5016331" y="150881"/>
                  </a:lnTo>
                  <a:lnTo>
                    <a:pt x="4993615" y="114335"/>
                  </a:lnTo>
                  <a:lnTo>
                    <a:pt x="4965709" y="81818"/>
                  </a:lnTo>
                  <a:lnTo>
                    <a:pt x="4933192" y="53912"/>
                  </a:lnTo>
                  <a:lnTo>
                    <a:pt x="4896646" y="31196"/>
                  </a:lnTo>
                  <a:lnTo>
                    <a:pt x="4856651" y="14252"/>
                  </a:lnTo>
                  <a:lnTo>
                    <a:pt x="4813787" y="3659"/>
                  </a:lnTo>
                  <a:lnTo>
                    <a:pt x="4768635" y="0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82589" y="3052426"/>
            <a:ext cx="409829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1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COMISIONES</a:t>
            </a:r>
            <a:endParaRPr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34125" y="4617631"/>
            <a:ext cx="4308475" cy="15494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2100" spc="140" dirty="0">
                <a:latin typeface="Arial" panose="020B0604020202020204" pitchFamily="34" charset="0"/>
                <a:cs typeface="Arial" panose="020B0604020202020204" pitchFamily="34" charset="0"/>
              </a:rPr>
              <a:t>Integradas</a:t>
            </a:r>
            <a:r>
              <a:rPr sz="2100" spc="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05" dirty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100" spc="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40" dirty="0"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sz="2100" spc="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3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9000"/>
              </a:lnSpc>
            </a:pPr>
            <a:r>
              <a:rPr sz="2100" spc="125" dirty="0">
                <a:latin typeface="Arial" panose="020B0604020202020204" pitchFamily="34" charset="0"/>
                <a:cs typeface="Arial" panose="020B0604020202020204" pitchFamily="34" charset="0"/>
              </a:rPr>
              <a:t>CANIETI</a:t>
            </a:r>
            <a:r>
              <a:rPr sz="2100" spc="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2100" spc="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35" dirty="0">
                <a:latin typeface="Arial" panose="020B0604020202020204" pitchFamily="34" charset="0"/>
                <a:cs typeface="Arial" panose="020B0604020202020204" pitchFamily="34" charset="0"/>
              </a:rPr>
              <a:t>Órganos</a:t>
            </a:r>
            <a:r>
              <a:rPr sz="2100" spc="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8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00" spc="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50" dirty="0">
                <a:latin typeface="Arial" panose="020B0604020202020204" pitchFamily="34" charset="0"/>
                <a:cs typeface="Arial" panose="020B0604020202020204" pitchFamily="34" charset="0"/>
              </a:rPr>
              <a:t>estudio, </a:t>
            </a:r>
            <a:r>
              <a:rPr sz="2100" spc="140" dirty="0">
                <a:latin typeface="Arial" panose="020B0604020202020204" pitchFamily="34" charset="0"/>
                <a:cs typeface="Arial" panose="020B0604020202020204" pitchFamily="34" charset="0"/>
              </a:rPr>
              <a:t>asesoría</a:t>
            </a:r>
            <a:r>
              <a:rPr sz="2100" spc="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100" spc="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40" dirty="0"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sz="2100" spc="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8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00" spc="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50" dirty="0">
                <a:latin typeface="Arial" panose="020B0604020202020204" pitchFamily="34" charset="0"/>
                <a:cs typeface="Arial" panose="020B0604020202020204" pitchFamily="34" charset="0"/>
              </a:rPr>
              <a:t>asuntos específicos.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21224" y="8901352"/>
            <a:ext cx="3651250" cy="822960"/>
          </a:xfrm>
          <a:custGeom>
            <a:avLst/>
            <a:gdLst/>
            <a:ahLst/>
            <a:cxnLst/>
            <a:rect l="l" t="t" r="r" b="b"/>
            <a:pathLst>
              <a:path w="3651250" h="822959">
                <a:moveTo>
                  <a:pt x="3243858" y="0"/>
                </a:moveTo>
                <a:lnTo>
                  <a:pt x="406791" y="0"/>
                </a:lnTo>
                <a:lnTo>
                  <a:pt x="359315" y="2766"/>
                </a:lnTo>
                <a:lnTo>
                  <a:pt x="313457" y="10862"/>
                </a:lnTo>
                <a:lnTo>
                  <a:pt x="269521" y="23978"/>
                </a:lnTo>
                <a:lnTo>
                  <a:pt x="227811" y="41808"/>
                </a:lnTo>
                <a:lnTo>
                  <a:pt x="188631" y="64044"/>
                </a:lnTo>
                <a:lnTo>
                  <a:pt x="152284" y="90378"/>
                </a:lnTo>
                <a:lnTo>
                  <a:pt x="119075" y="120502"/>
                </a:lnTo>
                <a:lnTo>
                  <a:pt x="89307" y="154109"/>
                </a:lnTo>
                <a:lnTo>
                  <a:pt x="63285" y="190892"/>
                </a:lnTo>
                <a:lnTo>
                  <a:pt x="41313" y="230542"/>
                </a:lnTo>
                <a:lnTo>
                  <a:pt x="23694" y="272752"/>
                </a:lnTo>
                <a:lnTo>
                  <a:pt x="10733" y="317215"/>
                </a:lnTo>
                <a:lnTo>
                  <a:pt x="2734" y="363622"/>
                </a:lnTo>
                <a:lnTo>
                  <a:pt x="0" y="411667"/>
                </a:lnTo>
                <a:lnTo>
                  <a:pt x="2734" y="459524"/>
                </a:lnTo>
                <a:lnTo>
                  <a:pt x="10733" y="505770"/>
                </a:lnTo>
                <a:lnTo>
                  <a:pt x="23694" y="550096"/>
                </a:lnTo>
                <a:lnTo>
                  <a:pt x="41313" y="592192"/>
                </a:lnTo>
                <a:lnTo>
                  <a:pt x="63285" y="631749"/>
                </a:lnTo>
                <a:lnTo>
                  <a:pt x="89307" y="668457"/>
                </a:lnTo>
                <a:lnTo>
                  <a:pt x="119075" y="702006"/>
                </a:lnTo>
                <a:lnTo>
                  <a:pt x="152284" y="732087"/>
                </a:lnTo>
                <a:lnTo>
                  <a:pt x="188631" y="758389"/>
                </a:lnTo>
                <a:lnTo>
                  <a:pt x="227811" y="780604"/>
                </a:lnTo>
                <a:lnTo>
                  <a:pt x="269521" y="798421"/>
                </a:lnTo>
                <a:lnTo>
                  <a:pt x="313457" y="811531"/>
                </a:lnTo>
                <a:lnTo>
                  <a:pt x="359315" y="819624"/>
                </a:lnTo>
                <a:lnTo>
                  <a:pt x="406791" y="822390"/>
                </a:lnTo>
                <a:lnTo>
                  <a:pt x="3243858" y="822390"/>
                </a:lnTo>
                <a:lnTo>
                  <a:pt x="3291146" y="819624"/>
                </a:lnTo>
                <a:lnTo>
                  <a:pt x="3336845" y="811531"/>
                </a:lnTo>
                <a:lnTo>
                  <a:pt x="3380652" y="798421"/>
                </a:lnTo>
                <a:lnTo>
                  <a:pt x="3422262" y="780604"/>
                </a:lnTo>
                <a:lnTo>
                  <a:pt x="3461370" y="758389"/>
                </a:lnTo>
                <a:lnTo>
                  <a:pt x="3497674" y="732087"/>
                </a:lnTo>
                <a:lnTo>
                  <a:pt x="3530868" y="702006"/>
                </a:lnTo>
                <a:lnTo>
                  <a:pt x="3560650" y="668457"/>
                </a:lnTo>
                <a:lnTo>
                  <a:pt x="3586714" y="631749"/>
                </a:lnTo>
                <a:lnTo>
                  <a:pt x="3608757" y="592192"/>
                </a:lnTo>
                <a:lnTo>
                  <a:pt x="3626475" y="550096"/>
                </a:lnTo>
                <a:lnTo>
                  <a:pt x="3639564" y="505770"/>
                </a:lnTo>
                <a:lnTo>
                  <a:pt x="3647720" y="459524"/>
                </a:lnTo>
                <a:lnTo>
                  <a:pt x="3650639" y="411667"/>
                </a:lnTo>
                <a:lnTo>
                  <a:pt x="3647905" y="363622"/>
                </a:lnTo>
                <a:lnTo>
                  <a:pt x="3639905" y="317215"/>
                </a:lnTo>
                <a:lnTo>
                  <a:pt x="3626945" y="272752"/>
                </a:lnTo>
                <a:lnTo>
                  <a:pt x="3609327" y="230542"/>
                </a:lnTo>
                <a:lnTo>
                  <a:pt x="3587356" y="190892"/>
                </a:lnTo>
                <a:lnTo>
                  <a:pt x="3561335" y="154109"/>
                </a:lnTo>
                <a:lnTo>
                  <a:pt x="3531568" y="120502"/>
                </a:lnTo>
                <a:lnTo>
                  <a:pt x="3498360" y="90378"/>
                </a:lnTo>
                <a:lnTo>
                  <a:pt x="3462014" y="64044"/>
                </a:lnTo>
                <a:lnTo>
                  <a:pt x="3422835" y="41808"/>
                </a:lnTo>
                <a:lnTo>
                  <a:pt x="3381125" y="23978"/>
                </a:lnTo>
                <a:lnTo>
                  <a:pt x="3337190" y="10862"/>
                </a:lnTo>
                <a:lnTo>
                  <a:pt x="3291333" y="2766"/>
                </a:lnTo>
                <a:lnTo>
                  <a:pt x="3243858" y="0"/>
                </a:lnTo>
                <a:close/>
              </a:path>
            </a:pathLst>
          </a:custGeom>
          <a:solidFill>
            <a:srgbClr val="9FB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774231" y="9107760"/>
            <a:ext cx="23571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90" dirty="0">
                <a:solidFill>
                  <a:srgbClr val="FFFFFF"/>
                </a:solidFill>
                <a:latin typeface="Arial"/>
                <a:cs typeface="Arial"/>
              </a:rPr>
              <a:t>Ciberseguridad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299003" y="7055177"/>
            <a:ext cx="5665470" cy="1246505"/>
          </a:xfrm>
          <a:custGeom>
            <a:avLst/>
            <a:gdLst/>
            <a:ahLst/>
            <a:cxnLst/>
            <a:rect l="l" t="t" r="r" b="b"/>
            <a:pathLst>
              <a:path w="5665469" h="1246504">
                <a:moveTo>
                  <a:pt x="5258307" y="0"/>
                </a:moveTo>
                <a:lnTo>
                  <a:pt x="406792" y="0"/>
                </a:lnTo>
                <a:lnTo>
                  <a:pt x="369737" y="2546"/>
                </a:lnTo>
                <a:lnTo>
                  <a:pt x="298584" y="22262"/>
                </a:lnTo>
                <a:lnTo>
                  <a:pt x="232327" y="60012"/>
                </a:lnTo>
                <a:lnTo>
                  <a:pt x="201391" y="85102"/>
                </a:lnTo>
                <a:lnTo>
                  <a:pt x="172109" y="114043"/>
                </a:lnTo>
                <a:lnTo>
                  <a:pt x="144622" y="146614"/>
                </a:lnTo>
                <a:lnTo>
                  <a:pt x="119075" y="182598"/>
                </a:lnTo>
                <a:lnTo>
                  <a:pt x="95609" y="221775"/>
                </a:lnTo>
                <a:lnTo>
                  <a:pt x="74369" y="263924"/>
                </a:lnTo>
                <a:lnTo>
                  <a:pt x="55496" y="308828"/>
                </a:lnTo>
                <a:lnTo>
                  <a:pt x="39135" y="356267"/>
                </a:lnTo>
                <a:lnTo>
                  <a:pt x="25427" y="406021"/>
                </a:lnTo>
                <a:lnTo>
                  <a:pt x="14517" y="457871"/>
                </a:lnTo>
                <a:lnTo>
                  <a:pt x="6547" y="511598"/>
                </a:lnTo>
                <a:lnTo>
                  <a:pt x="1660" y="566982"/>
                </a:lnTo>
                <a:lnTo>
                  <a:pt x="0" y="623804"/>
                </a:lnTo>
                <a:lnTo>
                  <a:pt x="1660" y="680401"/>
                </a:lnTo>
                <a:lnTo>
                  <a:pt x="6547" y="735582"/>
                </a:lnTo>
                <a:lnTo>
                  <a:pt x="14517" y="789129"/>
                </a:lnTo>
                <a:lnTo>
                  <a:pt x="25427" y="840820"/>
                </a:lnTo>
                <a:lnTo>
                  <a:pt x="39135" y="890435"/>
                </a:lnTo>
                <a:lnTo>
                  <a:pt x="55496" y="937753"/>
                </a:lnTo>
                <a:lnTo>
                  <a:pt x="74369" y="982553"/>
                </a:lnTo>
                <a:lnTo>
                  <a:pt x="95609" y="1024615"/>
                </a:lnTo>
                <a:lnTo>
                  <a:pt x="119075" y="1063718"/>
                </a:lnTo>
                <a:lnTo>
                  <a:pt x="144622" y="1099642"/>
                </a:lnTo>
                <a:lnTo>
                  <a:pt x="172109" y="1132166"/>
                </a:lnTo>
                <a:lnTo>
                  <a:pt x="201391" y="1161069"/>
                </a:lnTo>
                <a:lnTo>
                  <a:pt x="232327" y="1186131"/>
                </a:lnTo>
                <a:lnTo>
                  <a:pt x="264772" y="1207131"/>
                </a:lnTo>
                <a:lnTo>
                  <a:pt x="333620" y="1236062"/>
                </a:lnTo>
                <a:lnTo>
                  <a:pt x="406792" y="1246098"/>
                </a:lnTo>
                <a:lnTo>
                  <a:pt x="5258307" y="1246098"/>
                </a:lnTo>
                <a:lnTo>
                  <a:pt x="5331204" y="1236062"/>
                </a:lnTo>
                <a:lnTo>
                  <a:pt x="5399846" y="1207131"/>
                </a:lnTo>
                <a:lnTo>
                  <a:pt x="5432214" y="1186131"/>
                </a:lnTo>
                <a:lnTo>
                  <a:pt x="5463089" y="1161069"/>
                </a:lnTo>
                <a:lnTo>
                  <a:pt x="5492329" y="1132166"/>
                </a:lnTo>
                <a:lnTo>
                  <a:pt x="5519790" y="1099642"/>
                </a:lnTo>
                <a:lnTo>
                  <a:pt x="5545329" y="1063718"/>
                </a:lnTo>
                <a:lnTo>
                  <a:pt x="5568803" y="1024615"/>
                </a:lnTo>
                <a:lnTo>
                  <a:pt x="5590070" y="982553"/>
                </a:lnTo>
                <a:lnTo>
                  <a:pt x="5608986" y="937753"/>
                </a:lnTo>
                <a:lnTo>
                  <a:pt x="5625407" y="890435"/>
                </a:lnTo>
                <a:lnTo>
                  <a:pt x="5639192" y="840820"/>
                </a:lnTo>
                <a:lnTo>
                  <a:pt x="5650197" y="789129"/>
                </a:lnTo>
                <a:lnTo>
                  <a:pt x="5658279" y="735582"/>
                </a:lnTo>
                <a:lnTo>
                  <a:pt x="5663294" y="680401"/>
                </a:lnTo>
                <a:lnTo>
                  <a:pt x="5665101" y="623804"/>
                </a:lnTo>
                <a:lnTo>
                  <a:pt x="5663440" y="566982"/>
                </a:lnTo>
                <a:lnTo>
                  <a:pt x="5658553" y="511598"/>
                </a:lnTo>
                <a:lnTo>
                  <a:pt x="5650583" y="457871"/>
                </a:lnTo>
                <a:lnTo>
                  <a:pt x="5639673" y="406021"/>
                </a:lnTo>
                <a:lnTo>
                  <a:pt x="5625965" y="356267"/>
                </a:lnTo>
                <a:lnTo>
                  <a:pt x="5609604" y="308828"/>
                </a:lnTo>
                <a:lnTo>
                  <a:pt x="5590731" y="263924"/>
                </a:lnTo>
                <a:lnTo>
                  <a:pt x="5569490" y="221775"/>
                </a:lnTo>
                <a:lnTo>
                  <a:pt x="5546024" y="182598"/>
                </a:lnTo>
                <a:lnTo>
                  <a:pt x="5520477" y="146614"/>
                </a:lnTo>
                <a:lnTo>
                  <a:pt x="5492990" y="114043"/>
                </a:lnTo>
                <a:lnTo>
                  <a:pt x="5463707" y="85102"/>
                </a:lnTo>
                <a:lnTo>
                  <a:pt x="5432772" y="60012"/>
                </a:lnTo>
                <a:lnTo>
                  <a:pt x="5400327" y="38993"/>
                </a:lnTo>
                <a:lnTo>
                  <a:pt x="5331479" y="10040"/>
                </a:lnTo>
                <a:lnTo>
                  <a:pt x="5258307" y="0"/>
                </a:lnTo>
                <a:close/>
              </a:path>
            </a:pathLst>
          </a:custGeom>
          <a:solidFill>
            <a:srgbClr val="5D95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435347" y="4261539"/>
            <a:ext cx="54057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6585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Medio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0" dirty="0" err="1">
                <a:solidFill>
                  <a:srgbClr val="FFFFFF"/>
                </a:solidFill>
                <a:latin typeface="Arial"/>
                <a:cs typeface="Arial"/>
              </a:rPr>
              <a:t>Ambiente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10172" y="9282351"/>
            <a:ext cx="6811645" cy="92075"/>
          </a:xfrm>
          <a:custGeom>
            <a:avLst/>
            <a:gdLst/>
            <a:ahLst/>
            <a:cxnLst/>
            <a:rect l="l" t="t" r="r" b="b"/>
            <a:pathLst>
              <a:path w="6811645" h="92075">
                <a:moveTo>
                  <a:pt x="6811051" y="0"/>
                </a:moveTo>
                <a:lnTo>
                  <a:pt x="6811051" y="91930"/>
                </a:lnTo>
                <a:lnTo>
                  <a:pt x="0" y="91930"/>
                </a:lnTo>
                <a:lnTo>
                  <a:pt x="0" y="0"/>
                </a:lnTo>
                <a:lnTo>
                  <a:pt x="6811051" y="0"/>
                </a:lnTo>
                <a:close/>
              </a:path>
            </a:pathLst>
          </a:custGeom>
          <a:solidFill>
            <a:srgbClr val="1A5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76D574F6-8D83-4FBE-9C98-C89DDC6563FD}"/>
              </a:ext>
            </a:extLst>
          </p:cNvPr>
          <p:cNvSpPr txBox="1"/>
          <p:nvPr/>
        </p:nvSpPr>
        <p:spPr>
          <a:xfrm>
            <a:off x="10366719" y="6887537"/>
            <a:ext cx="5405755" cy="1231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6585">
              <a:lnSpc>
                <a:spcPct val="100000"/>
              </a:lnSpc>
              <a:spcBef>
                <a:spcPts val="100"/>
              </a:spcBef>
            </a:pPr>
            <a:endParaRPr sz="2500" dirty="0">
              <a:latin typeface="Arial"/>
              <a:cs typeface="Arial"/>
            </a:endParaRPr>
          </a:p>
          <a:p>
            <a:pPr marR="1703070" algn="ctr">
              <a:lnSpc>
                <a:spcPct val="100000"/>
              </a:lnSpc>
            </a:pPr>
            <a:r>
              <a:rPr sz="2500" spc="85" dirty="0">
                <a:solidFill>
                  <a:srgbClr val="FFFFFF"/>
                </a:solidFill>
                <a:latin typeface="Arial"/>
                <a:cs typeface="Arial"/>
              </a:rPr>
              <a:t>Comercio</a:t>
            </a:r>
            <a:r>
              <a:rPr sz="2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spc="85" dirty="0">
                <a:solidFill>
                  <a:srgbClr val="FFFFFF"/>
                </a:solidFill>
                <a:latin typeface="Arial"/>
                <a:cs typeface="Arial"/>
              </a:rPr>
              <a:t>Exterior</a:t>
            </a:r>
            <a:r>
              <a:rPr sz="2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500" dirty="0">
              <a:latin typeface="Arial"/>
              <a:cs typeface="Arial"/>
            </a:endParaRPr>
          </a:p>
          <a:p>
            <a:pPr marR="1691005" algn="ctr">
              <a:lnSpc>
                <a:spcPct val="100000"/>
              </a:lnSpc>
              <a:spcBef>
                <a:spcPts val="500"/>
              </a:spcBef>
            </a:pPr>
            <a:r>
              <a:rPr sz="2500" spc="85" dirty="0">
                <a:solidFill>
                  <a:srgbClr val="FFFFFF"/>
                </a:solidFill>
                <a:latin typeface="Arial"/>
                <a:cs typeface="Arial"/>
              </a:rPr>
              <a:t>Asuntos</a:t>
            </a:r>
            <a:r>
              <a:rPr sz="25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spc="90" dirty="0">
                <a:solidFill>
                  <a:srgbClr val="FFFFFF"/>
                </a:solidFill>
                <a:latin typeface="Arial"/>
                <a:cs typeface="Arial"/>
              </a:rPr>
              <a:t>Internacionales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C62567A4-82E9-4311-8CDC-054383F94D44}"/>
              </a:ext>
            </a:extLst>
          </p:cNvPr>
          <p:cNvSpPr txBox="1"/>
          <p:nvPr/>
        </p:nvSpPr>
        <p:spPr>
          <a:xfrm>
            <a:off x="10366718" y="5464604"/>
            <a:ext cx="5405755" cy="873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5560" marR="5080" indent="-139065">
              <a:lnSpc>
                <a:spcPct val="116700"/>
              </a:lnSpc>
            </a:pPr>
            <a:r>
              <a:rPr sz="2500" spc="80" dirty="0" err="1">
                <a:solidFill>
                  <a:srgbClr val="FFFFFF"/>
                </a:solidFill>
                <a:latin typeface="Arial"/>
                <a:cs typeface="Arial"/>
              </a:rPr>
              <a:t>Compra</a:t>
            </a:r>
            <a:r>
              <a:rPr sz="2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spc="7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500" spc="85" dirty="0" err="1">
                <a:solidFill>
                  <a:srgbClr val="FFFFFF"/>
                </a:solidFill>
                <a:latin typeface="Arial"/>
                <a:cs typeface="Arial"/>
              </a:rPr>
              <a:t>Gobiern</a:t>
            </a:r>
            <a:r>
              <a:rPr lang="es-MX" sz="2500" spc="8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8294350" cy="10293350"/>
            <a:chOff x="-3175" y="-3175"/>
            <a:chExt cx="18294350" cy="10293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175" y="-3175"/>
              <a:ext cx="18294350" cy="102933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0838" y="2623539"/>
              <a:ext cx="17206595" cy="7244080"/>
            </a:xfrm>
            <a:custGeom>
              <a:avLst/>
              <a:gdLst/>
              <a:ahLst/>
              <a:cxnLst/>
              <a:rect l="l" t="t" r="r" b="b"/>
              <a:pathLst>
                <a:path w="17206595" h="7244080">
                  <a:moveTo>
                    <a:pt x="16812835" y="0"/>
                  </a:moveTo>
                  <a:lnTo>
                    <a:pt x="393491" y="0"/>
                  </a:lnTo>
                  <a:lnTo>
                    <a:pt x="344230" y="3074"/>
                  </a:lnTo>
                  <a:lnTo>
                    <a:pt x="296767" y="12047"/>
                  </a:lnTo>
                  <a:lnTo>
                    <a:pt x="251476" y="26547"/>
                  </a:lnTo>
                  <a:lnTo>
                    <a:pt x="208729" y="46201"/>
                  </a:lnTo>
                  <a:lnTo>
                    <a:pt x="168898" y="70636"/>
                  </a:lnTo>
                  <a:lnTo>
                    <a:pt x="132357" y="99479"/>
                  </a:lnTo>
                  <a:lnTo>
                    <a:pt x="99479" y="132357"/>
                  </a:lnTo>
                  <a:lnTo>
                    <a:pt x="70636" y="168898"/>
                  </a:lnTo>
                  <a:lnTo>
                    <a:pt x="46201" y="208729"/>
                  </a:lnTo>
                  <a:lnTo>
                    <a:pt x="26547" y="251476"/>
                  </a:lnTo>
                  <a:lnTo>
                    <a:pt x="12047" y="296768"/>
                  </a:lnTo>
                  <a:lnTo>
                    <a:pt x="3074" y="344230"/>
                  </a:lnTo>
                  <a:lnTo>
                    <a:pt x="0" y="393491"/>
                  </a:lnTo>
                  <a:lnTo>
                    <a:pt x="0" y="6849996"/>
                  </a:lnTo>
                  <a:lnTo>
                    <a:pt x="3074" y="6899258"/>
                  </a:lnTo>
                  <a:lnTo>
                    <a:pt x="12047" y="6946721"/>
                  </a:lnTo>
                  <a:lnTo>
                    <a:pt x="26548" y="6992013"/>
                  </a:lnTo>
                  <a:lnTo>
                    <a:pt x="46202" y="7034760"/>
                  </a:lnTo>
                  <a:lnTo>
                    <a:pt x="70638" y="7074591"/>
                  </a:lnTo>
                  <a:lnTo>
                    <a:pt x="99482" y="7111132"/>
                  </a:lnTo>
                  <a:lnTo>
                    <a:pt x="132361" y="7144011"/>
                  </a:lnTo>
                  <a:lnTo>
                    <a:pt x="168903" y="7172854"/>
                  </a:lnTo>
                  <a:lnTo>
                    <a:pt x="208735" y="7197289"/>
                  </a:lnTo>
                  <a:lnTo>
                    <a:pt x="251486" y="7216943"/>
                  </a:lnTo>
                  <a:lnTo>
                    <a:pt x="296784" y="7231443"/>
                  </a:lnTo>
                  <a:lnTo>
                    <a:pt x="344281" y="7240417"/>
                  </a:lnTo>
                  <a:lnTo>
                    <a:pt x="393541" y="7243491"/>
                  </a:lnTo>
                  <a:lnTo>
                    <a:pt x="16812835" y="7243491"/>
                  </a:lnTo>
                  <a:lnTo>
                    <a:pt x="16862094" y="7240417"/>
                  </a:lnTo>
                  <a:lnTo>
                    <a:pt x="16909555" y="7231443"/>
                  </a:lnTo>
                  <a:lnTo>
                    <a:pt x="16954845" y="7216943"/>
                  </a:lnTo>
                  <a:lnTo>
                    <a:pt x="16997592" y="7197289"/>
                  </a:lnTo>
                  <a:lnTo>
                    <a:pt x="17037422" y="7172854"/>
                  </a:lnTo>
                  <a:lnTo>
                    <a:pt x="17073962" y="7144011"/>
                  </a:lnTo>
                  <a:lnTo>
                    <a:pt x="17106840" y="7111132"/>
                  </a:lnTo>
                  <a:lnTo>
                    <a:pt x="17135683" y="7074591"/>
                  </a:lnTo>
                  <a:lnTo>
                    <a:pt x="17160117" y="7034760"/>
                  </a:lnTo>
                  <a:lnTo>
                    <a:pt x="17179771" y="6992013"/>
                  </a:lnTo>
                  <a:lnTo>
                    <a:pt x="17194271" y="6946721"/>
                  </a:lnTo>
                  <a:lnTo>
                    <a:pt x="17203245" y="6899258"/>
                  </a:lnTo>
                  <a:lnTo>
                    <a:pt x="17206319" y="6849996"/>
                  </a:lnTo>
                  <a:lnTo>
                    <a:pt x="17206319" y="393491"/>
                  </a:lnTo>
                  <a:lnTo>
                    <a:pt x="17203245" y="344230"/>
                  </a:lnTo>
                  <a:lnTo>
                    <a:pt x="17194271" y="296768"/>
                  </a:lnTo>
                  <a:lnTo>
                    <a:pt x="17179771" y="251476"/>
                  </a:lnTo>
                  <a:lnTo>
                    <a:pt x="17160117" y="208729"/>
                  </a:lnTo>
                  <a:lnTo>
                    <a:pt x="17135683" y="168898"/>
                  </a:lnTo>
                  <a:lnTo>
                    <a:pt x="17106840" y="132357"/>
                  </a:lnTo>
                  <a:lnTo>
                    <a:pt x="17073962" y="99479"/>
                  </a:lnTo>
                  <a:lnTo>
                    <a:pt x="17037422" y="70636"/>
                  </a:lnTo>
                  <a:lnTo>
                    <a:pt x="16997592" y="46201"/>
                  </a:lnTo>
                  <a:lnTo>
                    <a:pt x="16954845" y="26547"/>
                  </a:lnTo>
                  <a:lnTo>
                    <a:pt x="16909555" y="12047"/>
                  </a:lnTo>
                  <a:lnTo>
                    <a:pt x="16862094" y="3074"/>
                  </a:lnTo>
                  <a:lnTo>
                    <a:pt x="16812835" y="0"/>
                  </a:lnTo>
                  <a:close/>
                </a:path>
              </a:pathLst>
            </a:custGeom>
            <a:solidFill>
              <a:srgbClr val="FFFFFF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243202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89699" y="164611"/>
            <a:ext cx="13908600" cy="1274540"/>
          </a:xfrm>
          <a:prstGeom prst="rect">
            <a:avLst/>
          </a:prstGeom>
        </p:spPr>
        <p:txBody>
          <a:bodyPr vert="horz" wrap="square" lIns="0" tIns="439254" rIns="0" bIns="0" rtlCol="0">
            <a:spAutoFit/>
          </a:bodyPr>
          <a:lstStyle/>
          <a:p>
            <a:pPr marL="3481070">
              <a:lnSpc>
                <a:spcPct val="100000"/>
              </a:lnSpc>
              <a:spcBef>
                <a:spcPts val="100"/>
              </a:spcBef>
            </a:pPr>
            <a:r>
              <a:rPr sz="5400" spc="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57192" y="3176386"/>
            <a:ext cx="10195560" cy="6756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71780" marR="5080" indent="-259715">
              <a:lnSpc>
                <a:spcPct val="103200"/>
              </a:lnSpc>
              <a:spcBef>
                <a:spcPts val="20"/>
              </a:spcBef>
            </a:pPr>
            <a:r>
              <a:rPr sz="2100" spc="80" dirty="0">
                <a:latin typeface="Arial"/>
                <a:cs typeface="Arial"/>
              </a:rPr>
              <a:t>La</a:t>
            </a:r>
            <a:r>
              <a:rPr sz="2100" spc="325" dirty="0">
                <a:latin typeface="Arial"/>
                <a:cs typeface="Arial"/>
              </a:rPr>
              <a:t> </a:t>
            </a:r>
            <a:r>
              <a:rPr sz="2100" spc="130" dirty="0">
                <a:latin typeface="Arial"/>
                <a:cs typeface="Arial"/>
              </a:rPr>
              <a:t>Cámara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130" dirty="0">
                <a:latin typeface="Arial"/>
                <a:cs typeface="Arial"/>
              </a:rPr>
              <a:t>brinda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105" dirty="0">
                <a:latin typeface="Arial"/>
                <a:cs typeface="Arial"/>
              </a:rPr>
              <a:t>una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125" dirty="0">
                <a:latin typeface="Arial"/>
                <a:cs typeface="Arial"/>
              </a:rPr>
              <a:t>serie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de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140" dirty="0">
                <a:latin typeface="Arial"/>
                <a:cs typeface="Arial"/>
              </a:rPr>
              <a:t>servicios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105" dirty="0">
                <a:latin typeface="Arial"/>
                <a:cs typeface="Arial"/>
              </a:rPr>
              <a:t>con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el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105" dirty="0">
                <a:latin typeface="Arial"/>
                <a:cs typeface="Arial"/>
              </a:rPr>
              <a:t>fin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de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140" dirty="0">
                <a:latin typeface="Arial"/>
                <a:cs typeface="Arial"/>
              </a:rPr>
              <a:t>optimizar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el</a:t>
            </a:r>
            <a:r>
              <a:rPr sz="2100" spc="340" dirty="0">
                <a:latin typeface="Arial"/>
                <a:cs typeface="Arial"/>
              </a:rPr>
              <a:t> </a:t>
            </a:r>
            <a:r>
              <a:rPr sz="2100" spc="150" dirty="0">
                <a:latin typeface="Arial"/>
                <a:cs typeface="Arial"/>
              </a:rPr>
              <a:t>trabajo </a:t>
            </a:r>
            <a:r>
              <a:rPr sz="2100" spc="80" dirty="0">
                <a:latin typeface="Arial"/>
                <a:cs typeface="Arial"/>
              </a:rPr>
              <a:t>de</a:t>
            </a:r>
            <a:r>
              <a:rPr sz="2100" spc="320" dirty="0">
                <a:latin typeface="Arial"/>
                <a:cs typeface="Arial"/>
              </a:rPr>
              <a:t> </a:t>
            </a:r>
            <a:r>
              <a:rPr sz="2100" spc="105" dirty="0">
                <a:latin typeface="Arial"/>
                <a:cs typeface="Arial"/>
              </a:rPr>
              <a:t>las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140" dirty="0">
                <a:latin typeface="Arial"/>
                <a:cs typeface="Arial"/>
              </a:rPr>
              <a:t>empresas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y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130" dirty="0">
                <a:latin typeface="Arial"/>
                <a:cs typeface="Arial"/>
              </a:rPr>
              <a:t>ayudar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en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el</a:t>
            </a:r>
            <a:r>
              <a:rPr sz="2100" spc="330" dirty="0">
                <a:latin typeface="Arial"/>
                <a:cs typeface="Arial"/>
              </a:rPr>
              <a:t> </a:t>
            </a:r>
            <a:r>
              <a:rPr sz="2100" spc="145" dirty="0">
                <a:latin typeface="Arial"/>
                <a:cs typeface="Arial"/>
              </a:rPr>
              <a:t>crecimiento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de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la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140" dirty="0">
                <a:latin typeface="Arial"/>
                <a:cs typeface="Arial"/>
              </a:rPr>
              <a:t>industria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80" dirty="0">
                <a:latin typeface="Arial"/>
                <a:cs typeface="Arial"/>
              </a:rPr>
              <a:t>en</a:t>
            </a:r>
            <a:r>
              <a:rPr sz="2100" spc="335" dirty="0">
                <a:latin typeface="Arial"/>
                <a:cs typeface="Arial"/>
              </a:rPr>
              <a:t> </a:t>
            </a:r>
            <a:r>
              <a:rPr sz="2100" spc="150" dirty="0">
                <a:latin typeface="Arial"/>
                <a:cs typeface="Arial"/>
              </a:rPr>
              <a:t>general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19064" y="4662805"/>
            <a:ext cx="58527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 marR="5080" indent="-237490">
              <a:lnSpc>
                <a:spcPct val="127000"/>
              </a:lnSpc>
              <a:spcBef>
                <a:spcPts val="100"/>
              </a:spcBef>
              <a:buChar char="•"/>
              <a:tabLst>
                <a:tab pos="249554" algn="l"/>
              </a:tabLst>
            </a:pPr>
            <a:r>
              <a:rPr sz="2100" dirty="0">
                <a:latin typeface="Arial"/>
                <a:cs typeface="Arial"/>
              </a:rPr>
              <a:t>Gestión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financiamiento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para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el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desarrollo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de </a:t>
            </a:r>
            <a:r>
              <a:rPr sz="2100" dirty="0">
                <a:latin typeface="Arial"/>
                <a:cs typeface="Arial"/>
              </a:rPr>
              <a:t>proyectos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empresariales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-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industriales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y </a:t>
            </a:r>
            <a:r>
              <a:rPr sz="2100" spc="-10" dirty="0">
                <a:latin typeface="Arial"/>
                <a:cs typeface="Arial"/>
              </a:rPr>
              <a:t>digitalización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9064" y="6374765"/>
            <a:ext cx="32277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 indent="-236854">
              <a:lnSpc>
                <a:spcPct val="100000"/>
              </a:lnSpc>
              <a:spcBef>
                <a:spcPts val="100"/>
              </a:spcBef>
              <a:buChar char="•"/>
              <a:tabLst>
                <a:tab pos="249554" algn="l"/>
              </a:tabLst>
            </a:pPr>
            <a:r>
              <a:rPr sz="2100" dirty="0">
                <a:latin typeface="Arial"/>
                <a:cs typeface="Arial"/>
              </a:rPr>
              <a:t>Asesorías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en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materia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de: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81576" y="7093584"/>
            <a:ext cx="4719955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100"/>
              </a:spcBef>
            </a:pPr>
            <a:r>
              <a:rPr sz="1900" dirty="0">
                <a:latin typeface="Arial"/>
                <a:cs typeface="Arial"/>
              </a:rPr>
              <a:t>Comercio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exterior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y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asuntos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internacionales Normalización</a:t>
            </a:r>
            <a:endParaRPr sz="1900">
              <a:latin typeface="Arial"/>
              <a:cs typeface="Arial"/>
            </a:endParaRPr>
          </a:p>
          <a:p>
            <a:pPr marL="12700" marR="2378075">
              <a:lnSpc>
                <a:spcPct val="122800"/>
              </a:lnSpc>
            </a:pPr>
            <a:r>
              <a:rPr sz="1900" dirty="0">
                <a:latin typeface="Arial"/>
                <a:cs typeface="Arial"/>
              </a:rPr>
              <a:t>Medio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ambiente </a:t>
            </a:r>
            <a:r>
              <a:rPr sz="1900" dirty="0">
                <a:latin typeface="Arial"/>
                <a:cs typeface="Arial"/>
              </a:rPr>
              <a:t>Compras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gobierno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9064" y="8990965"/>
            <a:ext cx="29908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 indent="-236854">
              <a:lnSpc>
                <a:spcPct val="100000"/>
              </a:lnSpc>
              <a:spcBef>
                <a:spcPts val="100"/>
              </a:spcBef>
              <a:buChar char="•"/>
              <a:tabLst>
                <a:tab pos="249554" algn="l"/>
              </a:tabLst>
            </a:pPr>
            <a:r>
              <a:rPr sz="2100" dirty="0">
                <a:latin typeface="Arial"/>
                <a:cs typeface="Arial"/>
              </a:rPr>
              <a:t>Seguimiento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legislativo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95067" y="4662805"/>
            <a:ext cx="70116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marR="5080" indent="-237490" algn="just">
              <a:lnSpc>
                <a:spcPct val="127000"/>
              </a:lnSpc>
              <a:spcBef>
                <a:spcPts val="100"/>
              </a:spcBef>
              <a:buChar char="•"/>
              <a:tabLst>
                <a:tab pos="250190" algn="l"/>
              </a:tabLst>
            </a:pPr>
            <a:r>
              <a:rPr sz="2100" dirty="0">
                <a:latin typeface="Arial"/>
                <a:cs typeface="Arial"/>
              </a:rPr>
              <a:t>Generación</a:t>
            </a:r>
            <a:r>
              <a:rPr sz="2100" spc="27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27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información</a:t>
            </a:r>
            <a:r>
              <a:rPr sz="2100" spc="27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</a:t>
            </a:r>
            <a:r>
              <a:rPr sz="2100" spc="27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indicadores</a:t>
            </a:r>
            <a:r>
              <a:rPr sz="2100" spc="27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para</a:t>
            </a:r>
            <a:r>
              <a:rPr sz="2100" spc="27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medir</a:t>
            </a:r>
            <a:r>
              <a:rPr sz="2100" spc="275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la </a:t>
            </a:r>
            <a:r>
              <a:rPr sz="2100" dirty="0">
                <a:latin typeface="Arial"/>
                <a:cs typeface="Arial"/>
              </a:rPr>
              <a:t>evolución</a:t>
            </a:r>
            <a:r>
              <a:rPr sz="2100" spc="95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la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industria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en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otros</a:t>
            </a:r>
            <a:r>
              <a:rPr sz="2100" spc="95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sectores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y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dirty="0">
                <a:latin typeface="Arial"/>
                <a:cs typeface="Arial"/>
              </a:rPr>
              <a:t>en</a:t>
            </a:r>
            <a:r>
              <a:rPr sz="2100" spc="100" dirty="0">
                <a:latin typeface="Arial"/>
                <a:cs typeface="Arial"/>
              </a:rPr>
              <a:t>  </a:t>
            </a:r>
            <a:r>
              <a:rPr sz="2100" spc="-25" dirty="0">
                <a:latin typeface="Arial"/>
                <a:cs typeface="Arial"/>
              </a:rPr>
              <a:t>la </a:t>
            </a:r>
            <a:r>
              <a:rPr sz="2100" spc="-10" dirty="0">
                <a:latin typeface="Arial"/>
                <a:cs typeface="Arial"/>
              </a:rPr>
              <a:t>economía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95067" y="6374765"/>
            <a:ext cx="1953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 indent="-236854">
              <a:lnSpc>
                <a:spcPct val="100000"/>
              </a:lnSpc>
              <a:spcBef>
                <a:spcPts val="100"/>
              </a:spcBef>
              <a:buChar char="•"/>
              <a:tabLst>
                <a:tab pos="249554" algn="l"/>
              </a:tabLst>
            </a:pPr>
            <a:r>
              <a:rPr sz="2100" spc="-10" dirty="0">
                <a:latin typeface="Arial"/>
                <a:cs typeface="Arial"/>
              </a:rPr>
              <a:t>Comunicación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95067" y="7187565"/>
            <a:ext cx="12268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 indent="-236854">
              <a:lnSpc>
                <a:spcPct val="100000"/>
              </a:lnSpc>
              <a:spcBef>
                <a:spcPts val="100"/>
              </a:spcBef>
              <a:buChar char="•"/>
              <a:tabLst>
                <a:tab pos="249554" algn="l"/>
              </a:tabLst>
            </a:pPr>
            <a:r>
              <a:rPr sz="2100" spc="-10" dirty="0">
                <a:latin typeface="Arial"/>
                <a:cs typeface="Arial"/>
              </a:rPr>
              <a:t>Eventos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95067" y="7914005"/>
            <a:ext cx="7011670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marR="5080" indent="-237490">
              <a:lnSpc>
                <a:spcPct val="127000"/>
              </a:lnSpc>
              <a:spcBef>
                <a:spcPts val="100"/>
              </a:spcBef>
              <a:buChar char="•"/>
              <a:tabLst>
                <a:tab pos="250190" algn="l"/>
              </a:tabLst>
            </a:pPr>
            <a:r>
              <a:rPr sz="2100" dirty="0">
                <a:latin typeface="Arial"/>
                <a:cs typeface="Arial"/>
              </a:rPr>
              <a:t>Laboratorio</a:t>
            </a:r>
            <a:r>
              <a:rPr sz="2100" spc="4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Valentín</a:t>
            </a:r>
            <a:r>
              <a:rPr sz="2100" spc="5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V.</a:t>
            </a:r>
            <a:r>
              <a:rPr sz="2100" spc="4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Rivero,</a:t>
            </a:r>
            <a:r>
              <a:rPr sz="2100" spc="4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en</a:t>
            </a:r>
            <a:r>
              <a:rPr sz="2100" spc="5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materia</a:t>
            </a:r>
            <a:r>
              <a:rPr sz="2100" spc="5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5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normas</a:t>
            </a:r>
            <a:r>
              <a:rPr sz="2100" spc="40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de </a:t>
            </a:r>
            <a:r>
              <a:rPr sz="2100" dirty="0">
                <a:latin typeface="Arial"/>
                <a:cs typeface="Arial"/>
              </a:rPr>
              <a:t>los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sectores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electrónico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y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telecomunicaciones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CFBBFD5-5705-4601-984D-4928E712B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15" y="455755"/>
            <a:ext cx="2385423" cy="14519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6750"/>
            <a:ext cx="7760676" cy="96202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41010" y="10068999"/>
            <a:ext cx="2818194" cy="2180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177074" y="0"/>
            <a:ext cx="3968115" cy="1782445"/>
            <a:chOff x="14177074" y="0"/>
            <a:chExt cx="3968115" cy="1782445"/>
          </a:xfrm>
        </p:grpSpPr>
        <p:sp>
          <p:nvSpPr>
            <p:cNvPr id="6" name="object 6"/>
            <p:cNvSpPr/>
            <p:nvPr/>
          </p:nvSpPr>
          <p:spPr>
            <a:xfrm>
              <a:off x="14177074" y="0"/>
              <a:ext cx="3968115" cy="1782445"/>
            </a:xfrm>
            <a:custGeom>
              <a:avLst/>
              <a:gdLst/>
              <a:ahLst/>
              <a:cxnLst/>
              <a:rect l="l" t="t" r="r" b="b"/>
              <a:pathLst>
                <a:path w="3968115" h="1782445">
                  <a:moveTo>
                    <a:pt x="3968055" y="0"/>
                  </a:moveTo>
                  <a:lnTo>
                    <a:pt x="0" y="0"/>
                  </a:lnTo>
                  <a:lnTo>
                    <a:pt x="0" y="1782185"/>
                  </a:lnTo>
                  <a:lnTo>
                    <a:pt x="3968055" y="1782185"/>
                  </a:lnTo>
                  <a:lnTo>
                    <a:pt x="3968055" y="0"/>
                  </a:lnTo>
                  <a:close/>
                </a:path>
              </a:pathLst>
            </a:custGeom>
            <a:solidFill>
              <a:srgbClr val="4B5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01533" y="136527"/>
              <a:ext cx="3519130" cy="1506971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107999" y="3078800"/>
          <a:ext cx="6193154" cy="4477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4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51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Alcance</a:t>
                      </a:r>
                      <a:r>
                        <a:rPr sz="18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servicios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más</a:t>
                      </a:r>
                      <a:r>
                        <a:rPr sz="15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5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sz="15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normas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solidFill>
                      <a:srgbClr val="000E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solidFill>
                      <a:srgbClr val="000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NOM-001-SCFI-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2018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Seguridad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aparatos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electrónicos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NOM-003-SCFI-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2012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Seguridad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aparatos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electrodomésticos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NOM-016-SCFI-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1993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Seguridad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aparatos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uso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oficina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NOM-019-SCFI-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1998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Seguridad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equipo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procesamiento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datos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NOM-048-SCFI-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1997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Relojes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registradores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tiempo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NOM-064-SCFI-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2000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Luminarias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para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uso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interiores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exteriores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NOM-007-SCFI-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2003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Instrumentos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medición-Taxímetros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electrónicos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NOM-029-SCFI-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2017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Eficiencia</a:t>
                      </a:r>
                      <a:r>
                        <a:rPr sz="1200" spc="-1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energética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FAEs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  <a:lnB w="57150">
                      <a:solidFill>
                        <a:srgbClr val="000E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5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NOM-032-SCFI-</a:t>
                      </a:r>
                      <a:r>
                        <a:rPr sz="1500" spc="-2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2013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Equipos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que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demandan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energía</a:t>
                      </a:r>
                      <a:r>
                        <a:rPr sz="1200" spc="-5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en </a:t>
                      </a:r>
                      <a:r>
                        <a:rPr sz="1200" spc="-10" dirty="0">
                          <a:solidFill>
                            <a:srgbClr val="000E80"/>
                          </a:solidFill>
                          <a:latin typeface="Arial"/>
                          <a:cs typeface="Arial"/>
                        </a:rPr>
                        <a:t>espera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lnT w="57150">
                      <a:solidFill>
                        <a:srgbClr val="000E8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21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Entre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otros...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solidFill>
                      <a:srgbClr val="000E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000E80"/>
                      </a:solidFill>
                      <a:prstDash val="solid"/>
                    </a:lnL>
                    <a:lnR w="57150">
                      <a:solidFill>
                        <a:srgbClr val="000E80"/>
                      </a:solidFill>
                      <a:prstDash val="solid"/>
                    </a:lnR>
                    <a:solidFill>
                      <a:srgbClr val="000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9228968" y="2136259"/>
            <a:ext cx="7783195" cy="58166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768475" marR="5080" indent="-1756410">
              <a:lnSpc>
                <a:spcPts val="2100"/>
              </a:lnSpc>
              <a:spcBef>
                <a:spcPts val="320"/>
              </a:spcBef>
            </a:pP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Desde</a:t>
            </a:r>
            <a:r>
              <a:rPr sz="19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1965</a:t>
            </a:r>
            <a:r>
              <a:rPr sz="19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se</a:t>
            </a:r>
            <a:r>
              <a:rPr sz="19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realizan</a:t>
            </a:r>
            <a:r>
              <a:rPr sz="19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pruebas</a:t>
            </a:r>
            <a:r>
              <a:rPr sz="19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9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seguridad</a:t>
            </a:r>
            <a:r>
              <a:rPr sz="19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9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aparatos</a:t>
            </a:r>
            <a:r>
              <a:rPr sz="19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0E80"/>
                </a:solidFill>
                <a:latin typeface="Arial"/>
                <a:cs typeface="Arial"/>
              </a:rPr>
              <a:t>eléctricos,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electrónicos</a:t>
            </a:r>
            <a:r>
              <a:rPr sz="19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19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9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000E80"/>
                </a:solidFill>
                <a:latin typeface="Arial"/>
                <a:cs typeface="Arial"/>
              </a:rPr>
              <a:t>telecomunicaciones.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47786" y="7489504"/>
            <a:ext cx="573786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47100"/>
              </a:lnSpc>
              <a:spcBef>
                <a:spcPts val="100"/>
              </a:spcBef>
            </a:pP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Cuenta</a:t>
            </a:r>
            <a:r>
              <a:rPr sz="1700" spc="-5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con</a:t>
            </a:r>
            <a:r>
              <a:rPr sz="1700" spc="-5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las</a:t>
            </a:r>
            <a:r>
              <a:rPr sz="1700" spc="-5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acreditaciones</a:t>
            </a:r>
            <a:r>
              <a:rPr sz="1700" spc="-5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ante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-5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Entidad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Mexicana</a:t>
            </a:r>
            <a:r>
              <a:rPr sz="1700" spc="-5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000E80"/>
                </a:solidFill>
                <a:latin typeface="Arial"/>
                <a:cs typeface="Arial"/>
              </a:rPr>
              <a:t>de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Acreditación,</a:t>
            </a:r>
            <a:r>
              <a:rPr sz="1700" spc="-5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Dirección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General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Normas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000E80"/>
                </a:solidFill>
                <a:latin typeface="Arial"/>
                <a:cs typeface="Arial"/>
              </a:rPr>
              <a:t>la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Secretaría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Economía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Comisión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Nacional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para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el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000E80"/>
                </a:solidFill>
                <a:latin typeface="Arial"/>
                <a:cs typeface="Arial"/>
              </a:rPr>
              <a:t>uso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Eficiente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700" spc="-3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-3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Energía.</a:t>
            </a:r>
            <a:endParaRPr sz="1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Número: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NMX-EC-17025-IMNC-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2018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ISO/IEC</a:t>
            </a:r>
            <a:r>
              <a:rPr sz="17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17025:2017.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06866" y="3377883"/>
            <a:ext cx="3141345" cy="319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405" marR="405130" algn="ctr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0E1447"/>
                </a:solidFill>
                <a:latin typeface="Arial"/>
                <a:cs typeface="Arial"/>
              </a:rPr>
              <a:t>Relación</a:t>
            </a:r>
            <a:r>
              <a:rPr sz="1600" spc="-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E1447"/>
                </a:solidFill>
                <a:latin typeface="Arial"/>
                <a:cs typeface="Arial"/>
              </a:rPr>
              <a:t>con</a:t>
            </a:r>
            <a:r>
              <a:rPr sz="1600" spc="-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E1447"/>
                </a:solidFill>
                <a:latin typeface="Arial"/>
                <a:cs typeface="Arial"/>
              </a:rPr>
              <a:t>organismos internacionales:</a:t>
            </a:r>
            <a:endParaRPr sz="1600" dirty="0">
              <a:latin typeface="Arial"/>
              <a:cs typeface="Arial"/>
            </a:endParaRPr>
          </a:p>
          <a:p>
            <a:pPr marL="177165" marR="135890" algn="ctr">
              <a:lnSpc>
                <a:spcPct val="122500"/>
              </a:lnSpc>
            </a:pPr>
            <a:r>
              <a:rPr sz="1700" dirty="0">
                <a:solidFill>
                  <a:srgbClr val="0E1447"/>
                </a:solidFill>
                <a:latin typeface="Arial"/>
                <a:cs typeface="Arial"/>
              </a:rPr>
              <a:t>Acuerdos</a:t>
            </a:r>
            <a:r>
              <a:rPr sz="1700" spc="-5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E1447"/>
                </a:solidFill>
                <a:latin typeface="Arial"/>
                <a:cs typeface="Arial"/>
              </a:rPr>
              <a:t>de</a:t>
            </a:r>
            <a:r>
              <a:rPr sz="1700" spc="-50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E1447"/>
                </a:solidFill>
                <a:latin typeface="Arial"/>
                <a:cs typeface="Arial"/>
              </a:rPr>
              <a:t>Reconocimiento Mutuo.</a:t>
            </a:r>
            <a:endParaRPr sz="1700" dirty="0">
              <a:latin typeface="Arial"/>
              <a:cs typeface="Arial"/>
            </a:endParaRPr>
          </a:p>
          <a:p>
            <a:pPr marL="163195" indent="-150495">
              <a:lnSpc>
                <a:spcPct val="100000"/>
              </a:lnSpc>
              <a:spcBef>
                <a:spcPts val="440"/>
              </a:spcBef>
              <a:buChar char="•"/>
              <a:tabLst>
                <a:tab pos="163195" algn="l"/>
              </a:tabLst>
            </a:pP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Underwriters</a:t>
            </a:r>
            <a:r>
              <a:rPr sz="1400" spc="-1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Laboratories</a:t>
            </a:r>
            <a:r>
              <a:rPr sz="1400" spc="-10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Inc.</a:t>
            </a:r>
            <a:r>
              <a:rPr sz="1400" spc="-1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E1447"/>
                </a:solidFill>
                <a:latin typeface="Arial"/>
                <a:cs typeface="Arial"/>
              </a:rPr>
              <a:t>(UL)</a:t>
            </a:r>
            <a:endParaRPr sz="1400" dirty="0">
              <a:latin typeface="Arial"/>
              <a:cs typeface="Arial"/>
            </a:endParaRPr>
          </a:p>
          <a:p>
            <a:pPr marL="163830" marR="5080" indent="-151130">
              <a:lnSpc>
                <a:spcPct val="125000"/>
              </a:lnSpc>
              <a:buChar char="•"/>
              <a:tabLst>
                <a:tab pos="163830" algn="l"/>
              </a:tabLst>
            </a:pP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TUV</a:t>
            </a:r>
            <a:r>
              <a:rPr sz="1400" spc="-1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Rheinland</a:t>
            </a:r>
            <a:r>
              <a:rPr sz="1400" spc="-1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North</a:t>
            </a:r>
            <a:r>
              <a:rPr sz="1400" spc="-9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1447"/>
                </a:solidFill>
                <a:latin typeface="Arial"/>
                <a:cs typeface="Arial"/>
              </a:rPr>
              <a:t>America,</a:t>
            </a:r>
            <a:r>
              <a:rPr sz="1400" spc="-20" dirty="0">
                <a:solidFill>
                  <a:srgbClr val="0E1447"/>
                </a:solidFill>
                <a:latin typeface="Arial"/>
                <a:cs typeface="Arial"/>
              </a:rPr>
              <a:t> Inc. </a:t>
            </a:r>
            <a:r>
              <a:rPr sz="1400" spc="-10" dirty="0">
                <a:solidFill>
                  <a:srgbClr val="0E1447"/>
                </a:solidFill>
                <a:latin typeface="Arial"/>
                <a:cs typeface="Arial"/>
              </a:rPr>
              <a:t>(TUV)</a:t>
            </a:r>
            <a:endParaRPr sz="1400" dirty="0">
              <a:latin typeface="Arial"/>
              <a:cs typeface="Arial"/>
            </a:endParaRPr>
          </a:p>
          <a:p>
            <a:pPr marL="184150" marR="534670" indent="-160655">
              <a:lnSpc>
                <a:spcPct val="122200"/>
              </a:lnSpc>
              <a:buChar char="•"/>
              <a:tabLst>
                <a:tab pos="185420" algn="l"/>
              </a:tabLst>
            </a:pPr>
            <a:r>
              <a:rPr sz="1500" dirty="0">
                <a:solidFill>
                  <a:srgbClr val="0E1447"/>
                </a:solidFill>
                <a:latin typeface="Arial"/>
                <a:cs typeface="Arial"/>
              </a:rPr>
              <a:t>Nemko</a:t>
            </a:r>
            <a:r>
              <a:rPr sz="1500" spc="-3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E1447"/>
                </a:solidFill>
                <a:latin typeface="Arial"/>
                <a:cs typeface="Arial"/>
              </a:rPr>
              <a:t>USA,</a:t>
            </a:r>
            <a:r>
              <a:rPr sz="1500" spc="-40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E1447"/>
                </a:solidFill>
                <a:latin typeface="Arial"/>
                <a:cs typeface="Arial"/>
              </a:rPr>
              <a:t>Inc.(“NEMKO”) 	</a:t>
            </a:r>
            <a:r>
              <a:rPr sz="1500" dirty="0">
                <a:solidFill>
                  <a:srgbClr val="0E1447"/>
                </a:solidFill>
                <a:latin typeface="Arial"/>
                <a:cs typeface="Arial"/>
              </a:rPr>
              <a:t>Estados</a:t>
            </a:r>
            <a:r>
              <a:rPr sz="1500" spc="-30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E1447"/>
                </a:solidFill>
                <a:latin typeface="Arial"/>
                <a:cs typeface="Arial"/>
              </a:rPr>
              <a:t>Unidos</a:t>
            </a:r>
            <a:endParaRPr sz="1500" dirty="0">
              <a:latin typeface="Arial"/>
              <a:cs typeface="Arial"/>
            </a:endParaRPr>
          </a:p>
          <a:p>
            <a:pPr marL="184150" marR="621665" indent="-160655">
              <a:lnSpc>
                <a:spcPct val="122200"/>
              </a:lnSpc>
              <a:buChar char="•"/>
              <a:tabLst>
                <a:tab pos="185420" algn="l"/>
              </a:tabLst>
            </a:pPr>
            <a:r>
              <a:rPr sz="1500" dirty="0">
                <a:solidFill>
                  <a:srgbClr val="0E1447"/>
                </a:solidFill>
                <a:latin typeface="Arial"/>
                <a:cs typeface="Arial"/>
              </a:rPr>
              <a:t>Centre</a:t>
            </a:r>
            <a:r>
              <a:rPr sz="1500" spc="-80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0E1447"/>
                </a:solidFill>
                <a:latin typeface="Arial"/>
                <a:cs typeface="Arial"/>
              </a:rPr>
              <a:t>Testing</a:t>
            </a:r>
            <a:r>
              <a:rPr sz="1500" spc="-5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E1447"/>
                </a:solidFill>
                <a:latin typeface="Arial"/>
                <a:cs typeface="Arial"/>
              </a:rPr>
              <a:t>International 	</a:t>
            </a:r>
            <a:r>
              <a:rPr sz="1500" dirty="0">
                <a:solidFill>
                  <a:srgbClr val="0E1447"/>
                </a:solidFill>
                <a:latin typeface="Arial"/>
                <a:cs typeface="Arial"/>
              </a:rPr>
              <a:t>Corporation</a:t>
            </a:r>
            <a:r>
              <a:rPr sz="1500" spc="-85" dirty="0">
                <a:solidFill>
                  <a:srgbClr val="0E1447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0E1447"/>
                </a:solidFill>
                <a:latin typeface="Arial"/>
                <a:cs typeface="Arial"/>
              </a:rPr>
              <a:t>(“CTI”)</a:t>
            </a: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1199" y="391412"/>
            <a:ext cx="16817340" cy="9403080"/>
          </a:xfrm>
          <a:custGeom>
            <a:avLst/>
            <a:gdLst/>
            <a:ahLst/>
            <a:cxnLst/>
            <a:rect l="l" t="t" r="r" b="b"/>
            <a:pathLst>
              <a:path w="16817340" h="9403080">
                <a:moveTo>
                  <a:pt x="16812825" y="0"/>
                </a:moveTo>
                <a:lnTo>
                  <a:pt x="393490" y="0"/>
                </a:lnTo>
                <a:lnTo>
                  <a:pt x="344229" y="3074"/>
                </a:lnTo>
                <a:lnTo>
                  <a:pt x="296767" y="12047"/>
                </a:lnTo>
                <a:lnTo>
                  <a:pt x="251476" y="26547"/>
                </a:lnTo>
                <a:lnTo>
                  <a:pt x="208728" y="46201"/>
                </a:lnTo>
                <a:lnTo>
                  <a:pt x="168898" y="70636"/>
                </a:lnTo>
                <a:lnTo>
                  <a:pt x="132357" y="99479"/>
                </a:lnTo>
                <a:lnTo>
                  <a:pt x="99479" y="132357"/>
                </a:lnTo>
                <a:lnTo>
                  <a:pt x="70636" y="168898"/>
                </a:lnTo>
                <a:lnTo>
                  <a:pt x="46201" y="208728"/>
                </a:lnTo>
                <a:lnTo>
                  <a:pt x="26547" y="251476"/>
                </a:lnTo>
                <a:lnTo>
                  <a:pt x="12047" y="296767"/>
                </a:lnTo>
                <a:lnTo>
                  <a:pt x="3074" y="344229"/>
                </a:lnTo>
                <a:lnTo>
                  <a:pt x="0" y="393490"/>
                </a:lnTo>
                <a:lnTo>
                  <a:pt x="0" y="9009436"/>
                </a:lnTo>
                <a:lnTo>
                  <a:pt x="3074" y="9058698"/>
                </a:lnTo>
                <a:lnTo>
                  <a:pt x="12047" y="9106161"/>
                </a:lnTo>
                <a:lnTo>
                  <a:pt x="26547" y="9151452"/>
                </a:lnTo>
                <a:lnTo>
                  <a:pt x="46201" y="9194200"/>
                </a:lnTo>
                <a:lnTo>
                  <a:pt x="70636" y="9234030"/>
                </a:lnTo>
                <a:lnTo>
                  <a:pt x="99479" y="9270571"/>
                </a:lnTo>
                <a:lnTo>
                  <a:pt x="132357" y="9303449"/>
                </a:lnTo>
                <a:lnTo>
                  <a:pt x="168898" y="9332292"/>
                </a:lnTo>
                <a:lnTo>
                  <a:pt x="208728" y="9356726"/>
                </a:lnTo>
                <a:lnTo>
                  <a:pt x="251476" y="9376380"/>
                </a:lnTo>
                <a:lnTo>
                  <a:pt x="296767" y="9390880"/>
                </a:lnTo>
                <a:lnTo>
                  <a:pt x="344229" y="9399853"/>
                </a:lnTo>
                <a:lnTo>
                  <a:pt x="393490" y="9402927"/>
                </a:lnTo>
                <a:lnTo>
                  <a:pt x="16812825" y="9402930"/>
                </a:lnTo>
                <a:lnTo>
                  <a:pt x="16816800" y="9402682"/>
                </a:lnTo>
                <a:lnTo>
                  <a:pt x="16816800" y="248"/>
                </a:lnTo>
                <a:lnTo>
                  <a:pt x="16812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66" y="391414"/>
            <a:ext cx="938383" cy="25664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705632" y="3575552"/>
            <a:ext cx="432434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65"/>
              </a:lnSpc>
            </a:pPr>
            <a:r>
              <a:rPr sz="1200" spc="-50" dirty="0">
                <a:solidFill>
                  <a:srgbClr val="191919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200" spc="-10" dirty="0">
                <a:solidFill>
                  <a:srgbClr val="191919"/>
                </a:solidFill>
                <a:latin typeface="Arial"/>
                <a:cs typeface="Arial"/>
              </a:rPr>
              <a:t>33.3%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58813" y="8506392"/>
            <a:ext cx="432434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65"/>
              </a:lnSpc>
            </a:pPr>
            <a:r>
              <a:rPr sz="1200" spc="-50" dirty="0">
                <a:solidFill>
                  <a:srgbClr val="191919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9"/>
              </a:spcBef>
            </a:pPr>
            <a:r>
              <a:rPr sz="1200" spc="-10" dirty="0">
                <a:solidFill>
                  <a:srgbClr val="191919"/>
                </a:solidFill>
                <a:latin typeface="Arial"/>
                <a:cs typeface="Arial"/>
              </a:rPr>
              <a:t>33.3%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11990" y="3575552"/>
            <a:ext cx="432434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65"/>
              </a:lnSpc>
            </a:pPr>
            <a:r>
              <a:rPr sz="1200" spc="-50" dirty="0">
                <a:solidFill>
                  <a:srgbClr val="191919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200" spc="-10" dirty="0">
                <a:solidFill>
                  <a:srgbClr val="191919"/>
                </a:solidFill>
                <a:latin typeface="Arial"/>
                <a:cs typeface="Arial"/>
              </a:rPr>
              <a:t>33.3%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679226" y="535368"/>
            <a:ext cx="9448800" cy="9018905"/>
            <a:chOff x="8679226" y="535368"/>
            <a:chExt cx="9448800" cy="9018905"/>
          </a:xfrm>
        </p:grpSpPr>
        <p:sp>
          <p:nvSpPr>
            <p:cNvPr id="9" name="object 9"/>
            <p:cNvSpPr/>
            <p:nvPr/>
          </p:nvSpPr>
          <p:spPr>
            <a:xfrm>
              <a:off x="13074879" y="2439440"/>
              <a:ext cx="2956560" cy="4560570"/>
            </a:xfrm>
            <a:custGeom>
              <a:avLst/>
              <a:gdLst/>
              <a:ahLst/>
              <a:cxnLst/>
              <a:rect l="l" t="t" r="r" b="b"/>
              <a:pathLst>
                <a:path w="2956559" h="4560570">
                  <a:moveTo>
                    <a:pt x="0" y="0"/>
                  </a:moveTo>
                  <a:lnTo>
                    <a:pt x="0" y="2956138"/>
                  </a:lnTo>
                  <a:lnTo>
                    <a:pt x="2483015" y="4560310"/>
                  </a:lnTo>
                  <a:lnTo>
                    <a:pt x="2509742" y="4518167"/>
                  </a:lnTo>
                  <a:lnTo>
                    <a:pt x="2535696" y="4475682"/>
                  </a:lnTo>
                  <a:lnTo>
                    <a:pt x="2560877" y="4432863"/>
                  </a:lnTo>
                  <a:lnTo>
                    <a:pt x="2585285" y="4389722"/>
                  </a:lnTo>
                  <a:lnTo>
                    <a:pt x="2608918" y="4346267"/>
                  </a:lnTo>
                  <a:lnTo>
                    <a:pt x="2631777" y="4302510"/>
                  </a:lnTo>
                  <a:lnTo>
                    <a:pt x="2653861" y="4258459"/>
                  </a:lnTo>
                  <a:lnTo>
                    <a:pt x="2675170" y="4214126"/>
                  </a:lnTo>
                  <a:lnTo>
                    <a:pt x="2695703" y="4169519"/>
                  </a:lnTo>
                  <a:lnTo>
                    <a:pt x="2715460" y="4124649"/>
                  </a:lnTo>
                  <a:lnTo>
                    <a:pt x="2734441" y="4079526"/>
                  </a:lnTo>
                  <a:lnTo>
                    <a:pt x="2752645" y="4034159"/>
                  </a:lnTo>
                  <a:lnTo>
                    <a:pt x="2770073" y="3988559"/>
                  </a:lnTo>
                  <a:lnTo>
                    <a:pt x="2786722" y="3942736"/>
                  </a:lnTo>
                  <a:lnTo>
                    <a:pt x="2802594" y="3896699"/>
                  </a:lnTo>
                  <a:lnTo>
                    <a:pt x="2817688" y="3850459"/>
                  </a:lnTo>
                  <a:lnTo>
                    <a:pt x="2832003" y="3804025"/>
                  </a:lnTo>
                  <a:lnTo>
                    <a:pt x="2845540" y="3757408"/>
                  </a:lnTo>
                  <a:lnTo>
                    <a:pt x="2858297" y="3710617"/>
                  </a:lnTo>
                  <a:lnTo>
                    <a:pt x="2870274" y="3663662"/>
                  </a:lnTo>
                  <a:lnTo>
                    <a:pt x="2881471" y="3616553"/>
                  </a:lnTo>
                  <a:lnTo>
                    <a:pt x="2891888" y="3569301"/>
                  </a:lnTo>
                  <a:lnTo>
                    <a:pt x="2901524" y="3521914"/>
                  </a:lnTo>
                  <a:lnTo>
                    <a:pt x="2910379" y="3474404"/>
                  </a:lnTo>
                  <a:lnTo>
                    <a:pt x="2918452" y="3426779"/>
                  </a:lnTo>
                  <a:lnTo>
                    <a:pt x="2925744" y="3379051"/>
                  </a:lnTo>
                  <a:lnTo>
                    <a:pt x="2932253" y="3331229"/>
                  </a:lnTo>
                  <a:lnTo>
                    <a:pt x="2937979" y="3283322"/>
                  </a:lnTo>
                  <a:lnTo>
                    <a:pt x="2942923" y="3235341"/>
                  </a:lnTo>
                  <a:lnTo>
                    <a:pt x="2947083" y="3187296"/>
                  </a:lnTo>
                  <a:lnTo>
                    <a:pt x="2950459" y="3139197"/>
                  </a:lnTo>
                  <a:lnTo>
                    <a:pt x="2953051" y="3091053"/>
                  </a:lnTo>
                  <a:lnTo>
                    <a:pt x="2954859" y="3042875"/>
                  </a:lnTo>
                  <a:lnTo>
                    <a:pt x="2955881" y="2994672"/>
                  </a:lnTo>
                  <a:lnTo>
                    <a:pt x="2956071" y="2956138"/>
                  </a:lnTo>
                  <a:lnTo>
                    <a:pt x="2956119" y="2946455"/>
                  </a:lnTo>
                  <a:lnTo>
                    <a:pt x="2955570" y="2898233"/>
                  </a:lnTo>
                  <a:lnTo>
                    <a:pt x="2954236" y="2850017"/>
                  </a:lnTo>
                  <a:lnTo>
                    <a:pt x="2952115" y="2801816"/>
                  </a:lnTo>
                  <a:lnTo>
                    <a:pt x="2949208" y="2753640"/>
                  </a:lnTo>
                  <a:lnTo>
                    <a:pt x="2945513" y="2705499"/>
                  </a:lnTo>
                  <a:lnTo>
                    <a:pt x="2941031" y="2657404"/>
                  </a:lnTo>
                  <a:lnTo>
                    <a:pt x="2935761" y="2609364"/>
                  </a:lnTo>
                  <a:lnTo>
                    <a:pt x="2929703" y="2561388"/>
                  </a:lnTo>
                  <a:lnTo>
                    <a:pt x="2922856" y="2513488"/>
                  </a:lnTo>
                  <a:lnTo>
                    <a:pt x="2915220" y="2465673"/>
                  </a:lnTo>
                  <a:lnTo>
                    <a:pt x="2906795" y="2417952"/>
                  </a:lnTo>
                  <a:lnTo>
                    <a:pt x="2897579" y="2370337"/>
                  </a:lnTo>
                  <a:lnTo>
                    <a:pt x="2887574" y="2322836"/>
                  </a:lnTo>
                  <a:lnTo>
                    <a:pt x="2876779" y="2275460"/>
                  </a:lnTo>
                  <a:lnTo>
                    <a:pt x="2865192" y="2228219"/>
                  </a:lnTo>
                  <a:lnTo>
                    <a:pt x="2852814" y="2181122"/>
                  </a:lnTo>
                  <a:lnTo>
                    <a:pt x="2839645" y="2134180"/>
                  </a:lnTo>
                  <a:lnTo>
                    <a:pt x="2825683" y="2087402"/>
                  </a:lnTo>
                  <a:lnTo>
                    <a:pt x="2810930" y="2040799"/>
                  </a:lnTo>
                  <a:lnTo>
                    <a:pt x="2795383" y="1994381"/>
                  </a:lnTo>
                  <a:lnTo>
                    <a:pt x="2779043" y="1948157"/>
                  </a:lnTo>
                  <a:lnTo>
                    <a:pt x="2761910" y="1902137"/>
                  </a:lnTo>
                  <a:lnTo>
                    <a:pt x="2743983" y="1856331"/>
                  </a:lnTo>
                  <a:lnTo>
                    <a:pt x="2725262" y="1810749"/>
                  </a:lnTo>
                  <a:lnTo>
                    <a:pt x="2705746" y="1765402"/>
                  </a:lnTo>
                  <a:lnTo>
                    <a:pt x="2685436" y="1720299"/>
                  </a:lnTo>
                  <a:lnTo>
                    <a:pt x="2664329" y="1675450"/>
                  </a:lnTo>
                  <a:lnTo>
                    <a:pt x="2642428" y="1630865"/>
                  </a:lnTo>
                  <a:lnTo>
                    <a:pt x="2619730" y="1586554"/>
                  </a:lnTo>
                  <a:lnTo>
                    <a:pt x="2596235" y="1542526"/>
                  </a:lnTo>
                  <a:lnTo>
                    <a:pt x="2572004" y="1498900"/>
                  </a:lnTo>
                  <a:lnTo>
                    <a:pt x="2547101" y="1455789"/>
                  </a:lnTo>
                  <a:lnTo>
                    <a:pt x="2521537" y="1413198"/>
                  </a:lnTo>
                  <a:lnTo>
                    <a:pt x="2495319" y="1371132"/>
                  </a:lnTo>
                  <a:lnTo>
                    <a:pt x="2468456" y="1329596"/>
                  </a:lnTo>
                  <a:lnTo>
                    <a:pt x="2440957" y="1288595"/>
                  </a:lnTo>
                  <a:lnTo>
                    <a:pt x="2412830" y="1248135"/>
                  </a:lnTo>
                  <a:lnTo>
                    <a:pt x="2384083" y="1208220"/>
                  </a:lnTo>
                  <a:lnTo>
                    <a:pt x="2354726" y="1168856"/>
                  </a:lnTo>
                  <a:lnTo>
                    <a:pt x="2324767" y="1130047"/>
                  </a:lnTo>
                  <a:lnTo>
                    <a:pt x="2294214" y="1091799"/>
                  </a:lnTo>
                  <a:lnTo>
                    <a:pt x="2263075" y="1054117"/>
                  </a:lnTo>
                  <a:lnTo>
                    <a:pt x="2231361" y="1017006"/>
                  </a:lnTo>
                  <a:lnTo>
                    <a:pt x="2199078" y="980470"/>
                  </a:lnTo>
                  <a:lnTo>
                    <a:pt x="2166236" y="944516"/>
                  </a:lnTo>
                  <a:lnTo>
                    <a:pt x="2132843" y="909148"/>
                  </a:lnTo>
                  <a:lnTo>
                    <a:pt x="2098908" y="874371"/>
                  </a:lnTo>
                  <a:lnTo>
                    <a:pt x="2064439" y="840190"/>
                  </a:lnTo>
                  <a:lnTo>
                    <a:pt x="2029445" y="806611"/>
                  </a:lnTo>
                  <a:lnTo>
                    <a:pt x="1993934" y="773638"/>
                  </a:lnTo>
                  <a:lnTo>
                    <a:pt x="1957915" y="741277"/>
                  </a:lnTo>
                  <a:lnTo>
                    <a:pt x="1921397" y="709532"/>
                  </a:lnTo>
                  <a:lnTo>
                    <a:pt x="1884387" y="678409"/>
                  </a:lnTo>
                  <a:lnTo>
                    <a:pt x="1846896" y="647913"/>
                  </a:lnTo>
                  <a:lnTo>
                    <a:pt x="1808930" y="618049"/>
                  </a:lnTo>
                  <a:lnTo>
                    <a:pt x="1770499" y="588822"/>
                  </a:lnTo>
                  <a:lnTo>
                    <a:pt x="1731612" y="560237"/>
                  </a:lnTo>
                  <a:lnTo>
                    <a:pt x="1692276" y="532299"/>
                  </a:lnTo>
                  <a:lnTo>
                    <a:pt x="1652501" y="505013"/>
                  </a:lnTo>
                  <a:lnTo>
                    <a:pt x="1612294" y="478384"/>
                  </a:lnTo>
                  <a:lnTo>
                    <a:pt x="1571665" y="452418"/>
                  </a:lnTo>
                  <a:lnTo>
                    <a:pt x="1530622" y="427120"/>
                  </a:lnTo>
                  <a:lnTo>
                    <a:pt x="1489174" y="402493"/>
                  </a:lnTo>
                  <a:lnTo>
                    <a:pt x="1447329" y="378545"/>
                  </a:lnTo>
                  <a:lnTo>
                    <a:pt x="1405096" y="355279"/>
                  </a:lnTo>
                  <a:lnTo>
                    <a:pt x="1362483" y="332701"/>
                  </a:lnTo>
                  <a:lnTo>
                    <a:pt x="1319499" y="310817"/>
                  </a:lnTo>
                  <a:lnTo>
                    <a:pt x="1276152" y="289630"/>
                  </a:lnTo>
                  <a:lnTo>
                    <a:pt x="1232451" y="269146"/>
                  </a:lnTo>
                  <a:lnTo>
                    <a:pt x="1188405" y="249370"/>
                  </a:lnTo>
                  <a:lnTo>
                    <a:pt x="1144022" y="230307"/>
                  </a:lnTo>
                  <a:lnTo>
                    <a:pt x="1099310" y="211963"/>
                  </a:lnTo>
                  <a:lnTo>
                    <a:pt x="1054279" y="194342"/>
                  </a:lnTo>
                  <a:lnTo>
                    <a:pt x="1008937" y="177450"/>
                  </a:lnTo>
                  <a:lnTo>
                    <a:pt x="963291" y="161291"/>
                  </a:lnTo>
                  <a:lnTo>
                    <a:pt x="917352" y="145871"/>
                  </a:lnTo>
                  <a:lnTo>
                    <a:pt x="871127" y="131195"/>
                  </a:lnTo>
                  <a:lnTo>
                    <a:pt x="824625" y="117268"/>
                  </a:lnTo>
                  <a:lnTo>
                    <a:pt x="777854" y="104094"/>
                  </a:lnTo>
                  <a:lnTo>
                    <a:pt x="730824" y="91680"/>
                  </a:lnTo>
                  <a:lnTo>
                    <a:pt x="683542" y="80029"/>
                  </a:lnTo>
                  <a:lnTo>
                    <a:pt x="636018" y="69148"/>
                  </a:lnTo>
                  <a:lnTo>
                    <a:pt x="588259" y="59041"/>
                  </a:lnTo>
                  <a:lnTo>
                    <a:pt x="540275" y="49713"/>
                  </a:lnTo>
                  <a:lnTo>
                    <a:pt x="492073" y="41170"/>
                  </a:lnTo>
                  <a:lnTo>
                    <a:pt x="443663" y="33416"/>
                  </a:lnTo>
                  <a:lnTo>
                    <a:pt x="395053" y="26457"/>
                  </a:lnTo>
                  <a:lnTo>
                    <a:pt x="346252" y="20298"/>
                  </a:lnTo>
                  <a:lnTo>
                    <a:pt x="297267" y="14943"/>
                  </a:lnTo>
                  <a:lnTo>
                    <a:pt x="248109" y="10398"/>
                  </a:lnTo>
                  <a:lnTo>
                    <a:pt x="198784" y="6668"/>
                  </a:lnTo>
                  <a:lnTo>
                    <a:pt x="149302" y="3758"/>
                  </a:lnTo>
                  <a:lnTo>
                    <a:pt x="99672" y="1673"/>
                  </a:lnTo>
                  <a:lnTo>
                    <a:pt x="49902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44108" y="5395578"/>
              <a:ext cx="5191125" cy="2956560"/>
            </a:xfrm>
            <a:custGeom>
              <a:avLst/>
              <a:gdLst/>
              <a:ahLst/>
              <a:cxnLst/>
              <a:rect l="l" t="t" r="r" b="b"/>
              <a:pathLst>
                <a:path w="5191125" h="2956559">
                  <a:moveTo>
                    <a:pt x="2630770" y="0"/>
                  </a:moveTo>
                  <a:lnTo>
                    <a:pt x="0" y="1348271"/>
                  </a:lnTo>
                  <a:lnTo>
                    <a:pt x="23133" y="1392489"/>
                  </a:lnTo>
                  <a:lnTo>
                    <a:pt x="46949" y="1436209"/>
                  </a:lnTo>
                  <a:lnTo>
                    <a:pt x="71441" y="1479426"/>
                  </a:lnTo>
                  <a:lnTo>
                    <a:pt x="96598" y="1522134"/>
                  </a:lnTo>
                  <a:lnTo>
                    <a:pt x="122414" y="1564329"/>
                  </a:lnTo>
                  <a:lnTo>
                    <a:pt x="148880" y="1606004"/>
                  </a:lnTo>
                  <a:lnTo>
                    <a:pt x="175987" y="1647154"/>
                  </a:lnTo>
                  <a:lnTo>
                    <a:pt x="203726" y="1687775"/>
                  </a:lnTo>
                  <a:lnTo>
                    <a:pt x="232090" y="1727861"/>
                  </a:lnTo>
                  <a:lnTo>
                    <a:pt x="261070" y="1767406"/>
                  </a:lnTo>
                  <a:lnTo>
                    <a:pt x="290658" y="1806406"/>
                  </a:lnTo>
                  <a:lnTo>
                    <a:pt x="320844" y="1844855"/>
                  </a:lnTo>
                  <a:lnTo>
                    <a:pt x="351621" y="1882747"/>
                  </a:lnTo>
                  <a:lnTo>
                    <a:pt x="382980" y="1920078"/>
                  </a:lnTo>
                  <a:lnTo>
                    <a:pt x="414913" y="1956842"/>
                  </a:lnTo>
                  <a:lnTo>
                    <a:pt x="447412" y="1993034"/>
                  </a:lnTo>
                  <a:lnTo>
                    <a:pt x="480467" y="2028648"/>
                  </a:lnTo>
                  <a:lnTo>
                    <a:pt x="514071" y="2063680"/>
                  </a:lnTo>
                  <a:lnTo>
                    <a:pt x="548215" y="2098123"/>
                  </a:lnTo>
                  <a:lnTo>
                    <a:pt x="582890" y="2131973"/>
                  </a:lnTo>
                  <a:lnTo>
                    <a:pt x="618089" y="2165225"/>
                  </a:lnTo>
                  <a:lnTo>
                    <a:pt x="653802" y="2197872"/>
                  </a:lnTo>
                  <a:lnTo>
                    <a:pt x="690022" y="2229911"/>
                  </a:lnTo>
                  <a:lnTo>
                    <a:pt x="726740" y="2261334"/>
                  </a:lnTo>
                  <a:lnTo>
                    <a:pt x="763947" y="2292138"/>
                  </a:lnTo>
                  <a:lnTo>
                    <a:pt x="801636" y="2322317"/>
                  </a:lnTo>
                  <a:lnTo>
                    <a:pt x="839797" y="2351866"/>
                  </a:lnTo>
                  <a:lnTo>
                    <a:pt x="878422" y="2380778"/>
                  </a:lnTo>
                  <a:lnTo>
                    <a:pt x="917503" y="2409050"/>
                  </a:lnTo>
                  <a:lnTo>
                    <a:pt x="957031" y="2436675"/>
                  </a:lnTo>
                  <a:lnTo>
                    <a:pt x="996998" y="2463649"/>
                  </a:lnTo>
                  <a:lnTo>
                    <a:pt x="1037396" y="2489965"/>
                  </a:lnTo>
                  <a:lnTo>
                    <a:pt x="1078216" y="2515620"/>
                  </a:lnTo>
                  <a:lnTo>
                    <a:pt x="1119449" y="2540607"/>
                  </a:lnTo>
                  <a:lnTo>
                    <a:pt x="1161088" y="2564921"/>
                  </a:lnTo>
                  <a:lnTo>
                    <a:pt x="1203124" y="2588557"/>
                  </a:lnTo>
                  <a:lnTo>
                    <a:pt x="1245547" y="2611510"/>
                  </a:lnTo>
                  <a:lnTo>
                    <a:pt x="1288351" y="2633774"/>
                  </a:lnTo>
                  <a:lnTo>
                    <a:pt x="1331526" y="2655343"/>
                  </a:lnTo>
                  <a:lnTo>
                    <a:pt x="1375065" y="2676214"/>
                  </a:lnTo>
                  <a:lnTo>
                    <a:pt x="1418958" y="2696380"/>
                  </a:lnTo>
                  <a:lnTo>
                    <a:pt x="1463197" y="2715836"/>
                  </a:lnTo>
                  <a:lnTo>
                    <a:pt x="1507774" y="2734577"/>
                  </a:lnTo>
                  <a:lnTo>
                    <a:pt x="1552680" y="2752598"/>
                  </a:lnTo>
                  <a:lnTo>
                    <a:pt x="1597907" y="2769892"/>
                  </a:lnTo>
                  <a:lnTo>
                    <a:pt x="1643447" y="2786456"/>
                  </a:lnTo>
                  <a:lnTo>
                    <a:pt x="1689291" y="2802283"/>
                  </a:lnTo>
                  <a:lnTo>
                    <a:pt x="1735431" y="2817369"/>
                  </a:lnTo>
                  <a:lnTo>
                    <a:pt x="1781857" y="2831707"/>
                  </a:lnTo>
                  <a:lnTo>
                    <a:pt x="1828563" y="2845294"/>
                  </a:lnTo>
                  <a:lnTo>
                    <a:pt x="1875539" y="2858123"/>
                  </a:lnTo>
                  <a:lnTo>
                    <a:pt x="1922776" y="2870188"/>
                  </a:lnTo>
                  <a:lnTo>
                    <a:pt x="1970268" y="2881486"/>
                  </a:lnTo>
                  <a:lnTo>
                    <a:pt x="2018004" y="2892011"/>
                  </a:lnTo>
                  <a:lnTo>
                    <a:pt x="2065977" y="2901756"/>
                  </a:lnTo>
                  <a:lnTo>
                    <a:pt x="2114178" y="2910718"/>
                  </a:lnTo>
                  <a:lnTo>
                    <a:pt x="2162599" y="2918890"/>
                  </a:lnTo>
                  <a:lnTo>
                    <a:pt x="2211902" y="2926357"/>
                  </a:lnTo>
                  <a:lnTo>
                    <a:pt x="2260525" y="2932899"/>
                  </a:lnTo>
                  <a:lnTo>
                    <a:pt x="2309330" y="2938640"/>
                  </a:lnTo>
                  <a:lnTo>
                    <a:pt x="2358313" y="2943579"/>
                  </a:lnTo>
                  <a:lnTo>
                    <a:pt x="2407707" y="2947725"/>
                  </a:lnTo>
                  <a:lnTo>
                    <a:pt x="2457269" y="2951050"/>
                  </a:lnTo>
                  <a:lnTo>
                    <a:pt x="2506993" y="2953548"/>
                  </a:lnTo>
                  <a:lnTo>
                    <a:pt x="2556869" y="2955215"/>
                  </a:lnTo>
                  <a:lnTo>
                    <a:pt x="2606766" y="2956043"/>
                  </a:lnTo>
                  <a:lnTo>
                    <a:pt x="2655958" y="2956043"/>
                  </a:lnTo>
                  <a:lnTo>
                    <a:pt x="2704723" y="2955215"/>
                  </a:lnTo>
                  <a:lnTo>
                    <a:pt x="2705467" y="2955215"/>
                  </a:lnTo>
                  <a:lnTo>
                    <a:pt x="2754845" y="2953548"/>
                  </a:lnTo>
                  <a:lnTo>
                    <a:pt x="2755149" y="2953548"/>
                  </a:lnTo>
                  <a:lnTo>
                    <a:pt x="2804603" y="2951050"/>
                  </a:lnTo>
                  <a:lnTo>
                    <a:pt x="2854151" y="2947725"/>
                  </a:lnTo>
                  <a:lnTo>
                    <a:pt x="2903514" y="2943579"/>
                  </a:lnTo>
                  <a:lnTo>
                    <a:pt x="2952463" y="2938640"/>
                  </a:lnTo>
                  <a:lnTo>
                    <a:pt x="3001232" y="2932899"/>
                  </a:lnTo>
                  <a:lnTo>
                    <a:pt x="3049821" y="2926357"/>
                  </a:lnTo>
                  <a:lnTo>
                    <a:pt x="3098221" y="2919022"/>
                  </a:lnTo>
                  <a:lnTo>
                    <a:pt x="3146424" y="2910896"/>
                  </a:lnTo>
                  <a:lnTo>
                    <a:pt x="3194421" y="2901986"/>
                  </a:lnTo>
                  <a:lnTo>
                    <a:pt x="3242203" y="2892296"/>
                  </a:lnTo>
                  <a:lnTo>
                    <a:pt x="3289761" y="2881831"/>
                  </a:lnTo>
                  <a:lnTo>
                    <a:pt x="3337087" y="2870596"/>
                  </a:lnTo>
                  <a:lnTo>
                    <a:pt x="3384172" y="2858596"/>
                  </a:lnTo>
                  <a:lnTo>
                    <a:pt x="3431008" y="2845835"/>
                  </a:lnTo>
                  <a:lnTo>
                    <a:pt x="3477586" y="2832319"/>
                  </a:lnTo>
                  <a:lnTo>
                    <a:pt x="3523896" y="2818052"/>
                  </a:lnTo>
                  <a:lnTo>
                    <a:pt x="3569931" y="2803040"/>
                  </a:lnTo>
                  <a:lnTo>
                    <a:pt x="3615682" y="2787286"/>
                  </a:lnTo>
                  <a:lnTo>
                    <a:pt x="3661140" y="2770796"/>
                  </a:lnTo>
                  <a:lnTo>
                    <a:pt x="3706296" y="2753576"/>
                  </a:lnTo>
                  <a:lnTo>
                    <a:pt x="3751142" y="2735628"/>
                  </a:lnTo>
                  <a:lnTo>
                    <a:pt x="3795669" y="2716960"/>
                  </a:lnTo>
                  <a:lnTo>
                    <a:pt x="3839868" y="2697575"/>
                  </a:lnTo>
                  <a:lnTo>
                    <a:pt x="3883731" y="2677478"/>
                  </a:lnTo>
                  <a:lnTo>
                    <a:pt x="3927249" y="2656674"/>
                  </a:lnTo>
                  <a:lnTo>
                    <a:pt x="3970413" y="2635169"/>
                  </a:lnTo>
                  <a:lnTo>
                    <a:pt x="4013215" y="2612966"/>
                  </a:lnTo>
                  <a:lnTo>
                    <a:pt x="4055646" y="2590071"/>
                  </a:lnTo>
                  <a:lnTo>
                    <a:pt x="4097697" y="2566489"/>
                  </a:lnTo>
                  <a:lnTo>
                    <a:pt x="4139359" y="2542224"/>
                  </a:lnTo>
                  <a:lnTo>
                    <a:pt x="4180624" y="2517281"/>
                  </a:lnTo>
                  <a:lnTo>
                    <a:pt x="4221484" y="2491666"/>
                  </a:lnTo>
                  <a:lnTo>
                    <a:pt x="4261929" y="2465383"/>
                  </a:lnTo>
                  <a:lnTo>
                    <a:pt x="4301951" y="2438437"/>
                  </a:lnTo>
                  <a:lnTo>
                    <a:pt x="4341541" y="2410833"/>
                  </a:lnTo>
                  <a:lnTo>
                    <a:pt x="4380690" y="2382576"/>
                  </a:lnTo>
                  <a:lnTo>
                    <a:pt x="4419391" y="2353670"/>
                  </a:lnTo>
                  <a:lnTo>
                    <a:pt x="4457633" y="2324120"/>
                  </a:lnTo>
                  <a:lnTo>
                    <a:pt x="4495409" y="2293932"/>
                  </a:lnTo>
                  <a:lnTo>
                    <a:pt x="4532709" y="2263110"/>
                  </a:lnTo>
                  <a:lnTo>
                    <a:pt x="4569526" y="2231660"/>
                  </a:lnTo>
                  <a:lnTo>
                    <a:pt x="4605850" y="2199585"/>
                  </a:lnTo>
                  <a:lnTo>
                    <a:pt x="4641673" y="2166891"/>
                  </a:lnTo>
                  <a:lnTo>
                    <a:pt x="4676985" y="2133582"/>
                  </a:lnTo>
                  <a:lnTo>
                    <a:pt x="4711779" y="2099665"/>
                  </a:lnTo>
                  <a:lnTo>
                    <a:pt x="4746046" y="2065142"/>
                  </a:lnTo>
                  <a:lnTo>
                    <a:pt x="4779777" y="2030020"/>
                  </a:lnTo>
                  <a:lnTo>
                    <a:pt x="4812963" y="1994303"/>
                  </a:lnTo>
                  <a:lnTo>
                    <a:pt x="4845595" y="1957997"/>
                  </a:lnTo>
                  <a:lnTo>
                    <a:pt x="4877666" y="1921105"/>
                  </a:lnTo>
                  <a:lnTo>
                    <a:pt x="4909166" y="1883632"/>
                  </a:lnTo>
                  <a:lnTo>
                    <a:pt x="4940086" y="1845585"/>
                  </a:lnTo>
                  <a:lnTo>
                    <a:pt x="4970418" y="1806967"/>
                  </a:lnTo>
                  <a:lnTo>
                    <a:pt x="5000153" y="1767783"/>
                  </a:lnTo>
                  <a:lnTo>
                    <a:pt x="5029283" y="1728039"/>
                  </a:lnTo>
                  <a:lnTo>
                    <a:pt x="5057773" y="1687775"/>
                  </a:lnTo>
                  <a:lnTo>
                    <a:pt x="5085692" y="1646887"/>
                  </a:lnTo>
                  <a:lnTo>
                    <a:pt x="5112953" y="1605489"/>
                  </a:lnTo>
                  <a:lnTo>
                    <a:pt x="5139575" y="1563551"/>
                  </a:lnTo>
                  <a:lnTo>
                    <a:pt x="5165547" y="1521075"/>
                  </a:lnTo>
                  <a:lnTo>
                    <a:pt x="5190862" y="1478069"/>
                  </a:lnTo>
                  <a:lnTo>
                    <a:pt x="2630770" y="0"/>
                  </a:lnTo>
                  <a:close/>
                </a:path>
              </a:pathLst>
            </a:custGeom>
            <a:solidFill>
              <a:srgbClr val="00A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18735" y="2439440"/>
              <a:ext cx="2956560" cy="4434205"/>
            </a:xfrm>
            <a:custGeom>
              <a:avLst/>
              <a:gdLst/>
              <a:ahLst/>
              <a:cxnLst/>
              <a:rect l="l" t="t" r="r" b="b"/>
              <a:pathLst>
                <a:path w="2956559" h="4434205">
                  <a:moveTo>
                    <a:pt x="2955838" y="0"/>
                  </a:moveTo>
                  <a:lnTo>
                    <a:pt x="2906395" y="416"/>
                  </a:lnTo>
                  <a:lnTo>
                    <a:pt x="2857078" y="1653"/>
                  </a:lnTo>
                  <a:lnTo>
                    <a:pt x="2807895" y="3706"/>
                  </a:lnTo>
                  <a:lnTo>
                    <a:pt x="2758856" y="6569"/>
                  </a:lnTo>
                  <a:lnTo>
                    <a:pt x="2709967" y="10238"/>
                  </a:lnTo>
                  <a:lnTo>
                    <a:pt x="2661238" y="14709"/>
                  </a:lnTo>
                  <a:lnTo>
                    <a:pt x="2612677" y="19975"/>
                  </a:lnTo>
                  <a:lnTo>
                    <a:pt x="2564292" y="26032"/>
                  </a:lnTo>
                  <a:lnTo>
                    <a:pt x="2516093" y="32876"/>
                  </a:lnTo>
                  <a:lnTo>
                    <a:pt x="2468087" y="40502"/>
                  </a:lnTo>
                  <a:lnTo>
                    <a:pt x="2420282" y="48904"/>
                  </a:lnTo>
                  <a:lnTo>
                    <a:pt x="2372687" y="58078"/>
                  </a:lnTo>
                  <a:lnTo>
                    <a:pt x="2325311" y="68018"/>
                  </a:lnTo>
                  <a:lnTo>
                    <a:pt x="2278162" y="78721"/>
                  </a:lnTo>
                  <a:lnTo>
                    <a:pt x="2231249" y="90182"/>
                  </a:lnTo>
                  <a:lnTo>
                    <a:pt x="2184579" y="102394"/>
                  </a:lnTo>
                  <a:lnTo>
                    <a:pt x="2138161" y="115354"/>
                  </a:lnTo>
                  <a:lnTo>
                    <a:pt x="2092004" y="129057"/>
                  </a:lnTo>
                  <a:lnTo>
                    <a:pt x="2046116" y="143498"/>
                  </a:lnTo>
                  <a:lnTo>
                    <a:pt x="2000505" y="158672"/>
                  </a:lnTo>
                  <a:lnTo>
                    <a:pt x="1955180" y="174573"/>
                  </a:lnTo>
                  <a:lnTo>
                    <a:pt x="1910149" y="191198"/>
                  </a:lnTo>
                  <a:lnTo>
                    <a:pt x="1865421" y="208541"/>
                  </a:lnTo>
                  <a:lnTo>
                    <a:pt x="1821004" y="226598"/>
                  </a:lnTo>
                  <a:lnTo>
                    <a:pt x="1776907" y="245364"/>
                  </a:lnTo>
                  <a:lnTo>
                    <a:pt x="1733137" y="264833"/>
                  </a:lnTo>
                  <a:lnTo>
                    <a:pt x="1689704" y="285002"/>
                  </a:lnTo>
                  <a:lnTo>
                    <a:pt x="1646616" y="305864"/>
                  </a:lnTo>
                  <a:lnTo>
                    <a:pt x="1603880" y="327416"/>
                  </a:lnTo>
                  <a:lnTo>
                    <a:pt x="1561506" y="349652"/>
                  </a:lnTo>
                  <a:lnTo>
                    <a:pt x="1519502" y="372567"/>
                  </a:lnTo>
                  <a:lnTo>
                    <a:pt x="1477877" y="396157"/>
                  </a:lnTo>
                  <a:lnTo>
                    <a:pt x="1436638" y="420417"/>
                  </a:lnTo>
                  <a:lnTo>
                    <a:pt x="1395794" y="445342"/>
                  </a:lnTo>
                  <a:lnTo>
                    <a:pt x="1355354" y="470927"/>
                  </a:lnTo>
                  <a:lnTo>
                    <a:pt x="1315326" y="497168"/>
                  </a:lnTo>
                  <a:lnTo>
                    <a:pt x="1275718" y="524058"/>
                  </a:lnTo>
                  <a:lnTo>
                    <a:pt x="1236540" y="551594"/>
                  </a:lnTo>
                  <a:lnTo>
                    <a:pt x="1197798" y="579771"/>
                  </a:lnTo>
                  <a:lnTo>
                    <a:pt x="1159502" y="608584"/>
                  </a:lnTo>
                  <a:lnTo>
                    <a:pt x="1121661" y="638027"/>
                  </a:lnTo>
                  <a:lnTo>
                    <a:pt x="1084281" y="668097"/>
                  </a:lnTo>
                  <a:lnTo>
                    <a:pt x="1047373" y="698788"/>
                  </a:lnTo>
                  <a:lnTo>
                    <a:pt x="1010944" y="730095"/>
                  </a:lnTo>
                  <a:lnTo>
                    <a:pt x="975002" y="762014"/>
                  </a:lnTo>
                  <a:lnTo>
                    <a:pt x="939557" y="794539"/>
                  </a:lnTo>
                  <a:lnTo>
                    <a:pt x="904617" y="827667"/>
                  </a:lnTo>
                  <a:lnTo>
                    <a:pt x="870189" y="861391"/>
                  </a:lnTo>
                  <a:lnTo>
                    <a:pt x="836283" y="895707"/>
                  </a:lnTo>
                  <a:lnTo>
                    <a:pt x="802906" y="930610"/>
                  </a:lnTo>
                  <a:lnTo>
                    <a:pt x="770068" y="966096"/>
                  </a:lnTo>
                  <a:lnTo>
                    <a:pt x="737776" y="1002160"/>
                  </a:lnTo>
                  <a:lnTo>
                    <a:pt x="706039" y="1038796"/>
                  </a:lnTo>
                  <a:lnTo>
                    <a:pt x="674866" y="1075999"/>
                  </a:lnTo>
                  <a:lnTo>
                    <a:pt x="644265" y="1113766"/>
                  </a:lnTo>
                  <a:lnTo>
                    <a:pt x="614243" y="1152091"/>
                  </a:lnTo>
                  <a:lnTo>
                    <a:pt x="584811" y="1190969"/>
                  </a:lnTo>
                  <a:lnTo>
                    <a:pt x="555975" y="1230395"/>
                  </a:lnTo>
                  <a:lnTo>
                    <a:pt x="527746" y="1270365"/>
                  </a:lnTo>
                  <a:lnTo>
                    <a:pt x="500130" y="1310874"/>
                  </a:lnTo>
                  <a:lnTo>
                    <a:pt x="473136" y="1351916"/>
                  </a:lnTo>
                  <a:lnTo>
                    <a:pt x="446773" y="1393487"/>
                  </a:lnTo>
                  <a:lnTo>
                    <a:pt x="421049" y="1435582"/>
                  </a:lnTo>
                  <a:lnTo>
                    <a:pt x="395973" y="1478197"/>
                  </a:lnTo>
                  <a:lnTo>
                    <a:pt x="371610" y="1521223"/>
                  </a:lnTo>
                  <a:lnTo>
                    <a:pt x="348021" y="1564551"/>
                  </a:lnTo>
                  <a:lnTo>
                    <a:pt x="325205" y="1608169"/>
                  </a:lnTo>
                  <a:lnTo>
                    <a:pt x="303162" y="1652070"/>
                  </a:lnTo>
                  <a:lnTo>
                    <a:pt x="281893" y="1696242"/>
                  </a:lnTo>
                  <a:lnTo>
                    <a:pt x="261398" y="1740677"/>
                  </a:lnTo>
                  <a:lnTo>
                    <a:pt x="241676" y="1785364"/>
                  </a:lnTo>
                  <a:lnTo>
                    <a:pt x="222727" y="1830294"/>
                  </a:lnTo>
                  <a:lnTo>
                    <a:pt x="204552" y="1875458"/>
                  </a:lnTo>
                  <a:lnTo>
                    <a:pt x="187150" y="1920844"/>
                  </a:lnTo>
                  <a:lnTo>
                    <a:pt x="170522" y="1966445"/>
                  </a:lnTo>
                  <a:lnTo>
                    <a:pt x="154667" y="2012249"/>
                  </a:lnTo>
                  <a:lnTo>
                    <a:pt x="139586" y="2058247"/>
                  </a:lnTo>
                  <a:lnTo>
                    <a:pt x="125278" y="2104431"/>
                  </a:lnTo>
                  <a:lnTo>
                    <a:pt x="111744" y="2150788"/>
                  </a:lnTo>
                  <a:lnTo>
                    <a:pt x="98983" y="2197312"/>
                  </a:lnTo>
                  <a:lnTo>
                    <a:pt x="86996" y="2243990"/>
                  </a:lnTo>
                  <a:lnTo>
                    <a:pt x="75782" y="2290814"/>
                  </a:lnTo>
                  <a:lnTo>
                    <a:pt x="65341" y="2337774"/>
                  </a:lnTo>
                  <a:lnTo>
                    <a:pt x="55674" y="2384861"/>
                  </a:lnTo>
                  <a:lnTo>
                    <a:pt x="46781" y="2432064"/>
                  </a:lnTo>
                  <a:lnTo>
                    <a:pt x="38660" y="2479374"/>
                  </a:lnTo>
                  <a:lnTo>
                    <a:pt x="31314" y="2526781"/>
                  </a:lnTo>
                  <a:lnTo>
                    <a:pt x="24741" y="2574275"/>
                  </a:lnTo>
                  <a:lnTo>
                    <a:pt x="18941" y="2621847"/>
                  </a:lnTo>
                  <a:lnTo>
                    <a:pt x="13915" y="2669487"/>
                  </a:lnTo>
                  <a:lnTo>
                    <a:pt x="9662" y="2717185"/>
                  </a:lnTo>
                  <a:lnTo>
                    <a:pt x="6182" y="2764932"/>
                  </a:lnTo>
                  <a:lnTo>
                    <a:pt x="3476" y="2812718"/>
                  </a:lnTo>
                  <a:lnTo>
                    <a:pt x="1544" y="2860533"/>
                  </a:lnTo>
                  <a:lnTo>
                    <a:pt x="385" y="2908367"/>
                  </a:lnTo>
                  <a:lnTo>
                    <a:pt x="0" y="2956211"/>
                  </a:lnTo>
                  <a:lnTo>
                    <a:pt x="387" y="3004055"/>
                  </a:lnTo>
                  <a:lnTo>
                    <a:pt x="1549" y="3051889"/>
                  </a:lnTo>
                  <a:lnTo>
                    <a:pt x="3484" y="3099704"/>
                  </a:lnTo>
                  <a:lnTo>
                    <a:pt x="6192" y="3147489"/>
                  </a:lnTo>
                  <a:lnTo>
                    <a:pt x="9674" y="3195236"/>
                  </a:lnTo>
                  <a:lnTo>
                    <a:pt x="13929" y="3242934"/>
                  </a:lnTo>
                  <a:lnTo>
                    <a:pt x="18958" y="3290574"/>
                  </a:lnTo>
                  <a:lnTo>
                    <a:pt x="24760" y="3338146"/>
                  </a:lnTo>
                  <a:lnTo>
                    <a:pt x="31335" y="3385640"/>
                  </a:lnTo>
                  <a:lnTo>
                    <a:pt x="38684" y="3433047"/>
                  </a:lnTo>
                  <a:lnTo>
                    <a:pt x="46807" y="3480356"/>
                  </a:lnTo>
                  <a:lnTo>
                    <a:pt x="55703" y="3527559"/>
                  </a:lnTo>
                  <a:lnTo>
                    <a:pt x="65372" y="3574645"/>
                  </a:lnTo>
                  <a:lnTo>
                    <a:pt x="75815" y="3621604"/>
                  </a:lnTo>
                  <a:lnTo>
                    <a:pt x="87032" y="3668428"/>
                  </a:lnTo>
                  <a:lnTo>
                    <a:pt x="99021" y="3715106"/>
                  </a:lnTo>
                  <a:lnTo>
                    <a:pt x="111785" y="3761628"/>
                  </a:lnTo>
                  <a:lnTo>
                    <a:pt x="125321" y="3807986"/>
                  </a:lnTo>
                  <a:lnTo>
                    <a:pt x="139631" y="3854168"/>
                  </a:lnTo>
                  <a:lnTo>
                    <a:pt x="154715" y="3900166"/>
                  </a:lnTo>
                  <a:lnTo>
                    <a:pt x="170572" y="3945970"/>
                  </a:lnTo>
                  <a:lnTo>
                    <a:pt x="187203" y="3991569"/>
                  </a:lnTo>
                  <a:lnTo>
                    <a:pt x="204607" y="4036955"/>
                  </a:lnTo>
                  <a:lnTo>
                    <a:pt x="222784" y="4082118"/>
                  </a:lnTo>
                  <a:lnTo>
                    <a:pt x="241735" y="4127047"/>
                  </a:lnTo>
                  <a:lnTo>
                    <a:pt x="261459" y="4171733"/>
                  </a:lnTo>
                  <a:lnTo>
                    <a:pt x="281957" y="4216167"/>
                  </a:lnTo>
                  <a:lnTo>
                    <a:pt x="303228" y="4260338"/>
                  </a:lnTo>
                  <a:lnTo>
                    <a:pt x="325273" y="4304238"/>
                  </a:lnTo>
                  <a:lnTo>
                    <a:pt x="348091" y="4347856"/>
                  </a:lnTo>
                  <a:lnTo>
                    <a:pt x="371683" y="4391182"/>
                  </a:lnTo>
                  <a:lnTo>
                    <a:pt x="396048" y="4434207"/>
                  </a:lnTo>
                  <a:lnTo>
                    <a:pt x="2956016" y="2956211"/>
                  </a:lnTo>
                  <a:lnTo>
                    <a:pt x="2955890" y="497168"/>
                  </a:lnTo>
                  <a:lnTo>
                    <a:pt x="2955838" y="0"/>
                  </a:lnTo>
                  <a:close/>
                </a:path>
              </a:pathLst>
            </a:custGeom>
            <a:solidFill>
              <a:srgbClr val="0081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68668" y="2439440"/>
              <a:ext cx="12700" cy="2956560"/>
            </a:xfrm>
            <a:custGeom>
              <a:avLst/>
              <a:gdLst/>
              <a:ahLst/>
              <a:cxnLst/>
              <a:rect l="l" t="t" r="r" b="b"/>
              <a:pathLst>
                <a:path w="12700" h="2956560">
                  <a:moveTo>
                    <a:pt x="12700" y="0"/>
                  </a:moveTo>
                  <a:lnTo>
                    <a:pt x="0" y="0"/>
                  </a:lnTo>
                  <a:lnTo>
                    <a:pt x="0" y="2956138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56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3637" y="3959534"/>
              <a:ext cx="2962474" cy="29624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8848" y="4040813"/>
              <a:ext cx="2752049" cy="27999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94533" y="7300312"/>
              <a:ext cx="2560680" cy="22533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32787" y="2439440"/>
              <a:ext cx="3153342" cy="22861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79226" y="2015211"/>
              <a:ext cx="2914411" cy="271040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70916" y="535368"/>
              <a:ext cx="7456805" cy="1480185"/>
            </a:xfrm>
            <a:custGeom>
              <a:avLst/>
              <a:gdLst/>
              <a:ahLst/>
              <a:cxnLst/>
              <a:rect l="l" t="t" r="r" b="b"/>
              <a:pathLst>
                <a:path w="7456805" h="1480185">
                  <a:moveTo>
                    <a:pt x="7255642" y="0"/>
                  </a:moveTo>
                  <a:lnTo>
                    <a:pt x="201047" y="0"/>
                  </a:lnTo>
                  <a:lnTo>
                    <a:pt x="161640" y="3899"/>
                  </a:lnTo>
                  <a:lnTo>
                    <a:pt x="124108" y="15304"/>
                  </a:lnTo>
                  <a:lnTo>
                    <a:pt x="89505" y="33779"/>
                  </a:lnTo>
                  <a:lnTo>
                    <a:pt x="58884" y="58886"/>
                  </a:lnTo>
                  <a:lnTo>
                    <a:pt x="33778" y="89506"/>
                  </a:lnTo>
                  <a:lnTo>
                    <a:pt x="15303" y="124109"/>
                  </a:lnTo>
                  <a:lnTo>
                    <a:pt x="3898" y="161641"/>
                  </a:lnTo>
                  <a:lnTo>
                    <a:pt x="0" y="201048"/>
                  </a:lnTo>
                  <a:lnTo>
                    <a:pt x="0" y="1278794"/>
                  </a:lnTo>
                  <a:lnTo>
                    <a:pt x="3898" y="1318199"/>
                  </a:lnTo>
                  <a:lnTo>
                    <a:pt x="15303" y="1355731"/>
                  </a:lnTo>
                  <a:lnTo>
                    <a:pt x="33778" y="1390336"/>
                  </a:lnTo>
                  <a:lnTo>
                    <a:pt x="58884" y="1420957"/>
                  </a:lnTo>
                  <a:lnTo>
                    <a:pt x="89505" y="1446063"/>
                  </a:lnTo>
                  <a:lnTo>
                    <a:pt x="124108" y="1464538"/>
                  </a:lnTo>
                  <a:lnTo>
                    <a:pt x="161640" y="1475943"/>
                  </a:lnTo>
                  <a:lnTo>
                    <a:pt x="201047" y="1479842"/>
                  </a:lnTo>
                  <a:lnTo>
                    <a:pt x="7255642" y="1479842"/>
                  </a:lnTo>
                  <a:lnTo>
                    <a:pt x="7295044" y="1475943"/>
                  </a:lnTo>
                  <a:lnTo>
                    <a:pt x="7332577" y="1464538"/>
                  </a:lnTo>
                  <a:lnTo>
                    <a:pt x="7367182" y="1446063"/>
                  </a:lnTo>
                  <a:lnTo>
                    <a:pt x="7397805" y="1420957"/>
                  </a:lnTo>
                  <a:lnTo>
                    <a:pt x="7422912" y="1390336"/>
                  </a:lnTo>
                  <a:lnTo>
                    <a:pt x="7441384" y="1355731"/>
                  </a:lnTo>
                  <a:lnTo>
                    <a:pt x="7452785" y="1318199"/>
                  </a:lnTo>
                  <a:lnTo>
                    <a:pt x="7456683" y="1278794"/>
                  </a:lnTo>
                  <a:lnTo>
                    <a:pt x="7456683" y="201048"/>
                  </a:lnTo>
                  <a:lnTo>
                    <a:pt x="7452785" y="161641"/>
                  </a:lnTo>
                  <a:lnTo>
                    <a:pt x="7441384" y="124109"/>
                  </a:lnTo>
                  <a:lnTo>
                    <a:pt x="7422912" y="89506"/>
                  </a:lnTo>
                  <a:lnTo>
                    <a:pt x="7397805" y="58886"/>
                  </a:lnTo>
                  <a:lnTo>
                    <a:pt x="7367182" y="33779"/>
                  </a:lnTo>
                  <a:lnTo>
                    <a:pt x="7332577" y="15304"/>
                  </a:lnTo>
                  <a:lnTo>
                    <a:pt x="7295044" y="3899"/>
                  </a:lnTo>
                  <a:lnTo>
                    <a:pt x="7255642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806321" y="868889"/>
            <a:ext cx="713549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</a:t>
            </a:r>
            <a:r>
              <a:rPr sz="5800" spc="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800" spc="7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sz="5800" spc="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800" spc="-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CANIETI?</a:t>
            </a:r>
            <a:endParaRPr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2136" y="1523203"/>
            <a:ext cx="5483225" cy="16764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spc="114" dirty="0">
                <a:latin typeface="Arial"/>
                <a:cs typeface="Arial"/>
              </a:rPr>
              <a:t>través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los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10" dirty="0">
                <a:latin typeface="Arial"/>
                <a:cs typeface="Arial"/>
              </a:rPr>
              <a:t>años,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14" dirty="0">
                <a:latin typeface="Arial"/>
                <a:cs typeface="Arial"/>
              </a:rPr>
              <a:t>CANIETI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se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ha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800" spc="125" dirty="0">
                <a:latin typeface="Arial"/>
                <a:cs typeface="Arial"/>
              </a:rPr>
              <a:t>consolidado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05" dirty="0">
                <a:latin typeface="Arial"/>
                <a:cs typeface="Arial"/>
              </a:rPr>
              <a:t>como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la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entidad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más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sólida,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800" spc="120" dirty="0">
                <a:latin typeface="Arial"/>
                <a:cs typeface="Arial"/>
              </a:rPr>
              <a:t>confiable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con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conocimiento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sentido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14" dirty="0">
                <a:latin typeface="Arial"/>
                <a:cs typeface="Arial"/>
              </a:rPr>
              <a:t>del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20400"/>
              </a:lnSpc>
            </a:pPr>
            <a:r>
              <a:rPr sz="1800" spc="120" dirty="0">
                <a:latin typeface="Arial"/>
                <a:cs typeface="Arial"/>
              </a:rPr>
              <a:t>futuro,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agrupando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más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10" dirty="0">
                <a:latin typeface="Arial"/>
                <a:cs typeface="Arial"/>
              </a:rPr>
              <a:t>1,000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empresas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 </a:t>
            </a:r>
            <a:r>
              <a:rPr sz="1800" spc="110" dirty="0">
                <a:latin typeface="Arial"/>
                <a:cs typeface="Arial"/>
              </a:rPr>
              <a:t>nivel</a:t>
            </a:r>
            <a:r>
              <a:rPr sz="1800" spc="280" dirty="0">
                <a:latin typeface="Arial"/>
                <a:cs typeface="Arial"/>
              </a:rPr>
              <a:t> </a:t>
            </a:r>
            <a:r>
              <a:rPr sz="1800" spc="130" dirty="0" err="1">
                <a:latin typeface="Arial"/>
                <a:cs typeface="Arial"/>
              </a:rPr>
              <a:t>nacional</a:t>
            </a:r>
            <a:r>
              <a:rPr sz="1800" spc="130" dirty="0">
                <a:latin typeface="Arial"/>
                <a:cs typeface="Arial"/>
              </a:rPr>
              <a:t>.</a:t>
            </a:r>
            <a:r>
              <a:rPr lang="es-MX" sz="1800" spc="130" dirty="0">
                <a:latin typeface="Arial"/>
                <a:cs typeface="Arial"/>
              </a:rPr>
              <a:t>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92136" y="3504403"/>
            <a:ext cx="5397500" cy="16764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800" spc="90" dirty="0">
                <a:latin typeface="Arial"/>
                <a:cs typeface="Arial"/>
              </a:rPr>
              <a:t>Las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empresas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14" dirty="0">
                <a:latin typeface="Arial"/>
                <a:cs typeface="Arial"/>
              </a:rPr>
              <a:t>tienen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14" dirty="0">
                <a:latin typeface="Arial"/>
                <a:cs typeface="Arial"/>
              </a:rPr>
              <a:t>acceso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niveles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  <a:p>
            <a:pPr marL="12700" marR="107950">
              <a:lnSpc>
                <a:spcPct val="120400"/>
              </a:lnSpc>
            </a:pPr>
            <a:r>
              <a:rPr sz="1800" spc="125" dirty="0">
                <a:latin typeface="Arial"/>
                <a:cs typeface="Arial"/>
              </a:rPr>
              <a:t>instancias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05" dirty="0" err="1">
                <a:latin typeface="Arial"/>
                <a:cs typeface="Arial"/>
              </a:rPr>
              <a:t>toma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80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decisiones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en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política industrial.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20400"/>
              </a:lnSpc>
            </a:pPr>
            <a:r>
              <a:rPr sz="1800" spc="120" dirty="0">
                <a:latin typeface="Arial"/>
                <a:cs typeface="Arial"/>
              </a:rPr>
              <a:t>CANIETI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es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una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organización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que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representa </a:t>
            </a:r>
            <a:r>
              <a:rPr sz="1800" spc="90" dirty="0">
                <a:latin typeface="Arial"/>
                <a:cs typeface="Arial"/>
              </a:rPr>
              <a:t>los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intereses</a:t>
            </a:r>
            <a:r>
              <a:rPr sz="1800" spc="30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sus</a:t>
            </a:r>
            <a:r>
              <a:rPr sz="1800" spc="300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afiliados.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92136" y="5485603"/>
            <a:ext cx="5632450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800" spc="110" dirty="0">
                <a:latin typeface="Arial"/>
                <a:cs typeface="Arial"/>
              </a:rPr>
              <a:t>Funge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05" dirty="0">
                <a:latin typeface="Arial"/>
                <a:cs typeface="Arial"/>
              </a:rPr>
              <a:t>como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14" dirty="0">
                <a:latin typeface="Arial"/>
                <a:cs typeface="Arial"/>
              </a:rPr>
              <a:t>órgano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consulta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colaboración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los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05" dirty="0">
                <a:latin typeface="Arial"/>
                <a:cs typeface="Arial"/>
              </a:rPr>
              <a:t>tres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niveles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Gobierno,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05" dirty="0">
                <a:latin typeface="Arial"/>
                <a:cs typeface="Arial"/>
              </a:rPr>
              <a:t>para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tratar</a:t>
            </a:r>
            <a:endParaRPr sz="1800" dirty="0">
              <a:latin typeface="Arial"/>
              <a:cs typeface="Arial"/>
            </a:endParaRPr>
          </a:p>
          <a:p>
            <a:pPr marL="12700" marR="262890">
              <a:lnSpc>
                <a:spcPct val="120400"/>
              </a:lnSpc>
            </a:pPr>
            <a:r>
              <a:rPr sz="1800" spc="120" dirty="0">
                <a:latin typeface="Arial"/>
                <a:cs typeface="Arial"/>
              </a:rPr>
              <a:t>asuntos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relacionados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con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política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industrial</a:t>
            </a:r>
            <a:r>
              <a:rPr sz="1800" spc="30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y </a:t>
            </a:r>
            <a:r>
              <a:rPr sz="1800" spc="125" dirty="0">
                <a:latin typeface="Arial"/>
                <a:cs typeface="Arial"/>
              </a:rPr>
              <a:t>desarrollo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los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sectores,</a:t>
            </a:r>
            <a:r>
              <a:rPr sz="1800" spc="290" dirty="0">
                <a:latin typeface="Arial"/>
                <a:cs typeface="Arial"/>
              </a:rPr>
              <a:t> </a:t>
            </a:r>
            <a:r>
              <a:rPr sz="1800" spc="120" dirty="0">
                <a:latin typeface="Arial"/>
                <a:cs typeface="Arial"/>
              </a:rPr>
              <a:t>llevando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estos </a:t>
            </a:r>
            <a:r>
              <a:rPr sz="1800" spc="120" dirty="0">
                <a:latin typeface="Arial"/>
                <a:cs typeface="Arial"/>
              </a:rPr>
              <a:t>niveles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90" dirty="0">
                <a:latin typeface="Arial"/>
                <a:cs typeface="Arial"/>
              </a:rPr>
              <a:t>las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25" dirty="0">
                <a:latin typeface="Arial"/>
                <a:cs typeface="Arial"/>
              </a:rPr>
              <a:t>posiciones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70" dirty="0">
                <a:latin typeface="Arial"/>
                <a:cs typeface="Arial"/>
              </a:rPr>
              <a:t>de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1800" spc="130" dirty="0">
                <a:latin typeface="Arial"/>
                <a:cs typeface="Arial"/>
              </a:rPr>
              <a:t>industria.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26072" y="4547514"/>
            <a:ext cx="249809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2500"/>
              </a:lnSpc>
              <a:spcBef>
                <a:spcPts val="100"/>
              </a:spcBef>
            </a:pP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Impulsar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el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desempeño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económico,</a:t>
            </a:r>
            <a:r>
              <a:rPr sz="1700" spc="-5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-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innovación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1700" spc="-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4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competitividad</a:t>
            </a:r>
            <a:r>
              <a:rPr sz="1700" spc="-3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global</a:t>
            </a:r>
            <a:endParaRPr sz="1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360076" y="5558434"/>
            <a:ext cx="14300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17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17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000E80"/>
                </a:solidFill>
                <a:latin typeface="Arial"/>
                <a:cs typeface="Arial"/>
              </a:rPr>
              <a:t>industria.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8294350" cy="10293350"/>
            <a:chOff x="-3175" y="-3175"/>
            <a:chExt cx="18294350" cy="10293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175" y="-3175"/>
              <a:ext cx="18294350" cy="102933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0838" y="562350"/>
              <a:ext cx="17206595" cy="9162415"/>
            </a:xfrm>
            <a:custGeom>
              <a:avLst/>
              <a:gdLst/>
              <a:ahLst/>
              <a:cxnLst/>
              <a:rect l="l" t="t" r="r" b="b"/>
              <a:pathLst>
                <a:path w="17206595" h="9162415">
                  <a:moveTo>
                    <a:pt x="16812835" y="0"/>
                  </a:moveTo>
                  <a:lnTo>
                    <a:pt x="393491" y="0"/>
                  </a:lnTo>
                  <a:lnTo>
                    <a:pt x="344230" y="3074"/>
                  </a:lnTo>
                  <a:lnTo>
                    <a:pt x="296767" y="12047"/>
                  </a:lnTo>
                  <a:lnTo>
                    <a:pt x="251476" y="26547"/>
                  </a:lnTo>
                  <a:lnTo>
                    <a:pt x="208729" y="46201"/>
                  </a:lnTo>
                  <a:lnTo>
                    <a:pt x="168898" y="70636"/>
                  </a:lnTo>
                  <a:lnTo>
                    <a:pt x="132357" y="99479"/>
                  </a:lnTo>
                  <a:lnTo>
                    <a:pt x="99479" y="132357"/>
                  </a:lnTo>
                  <a:lnTo>
                    <a:pt x="70636" y="168898"/>
                  </a:lnTo>
                  <a:lnTo>
                    <a:pt x="46201" y="208728"/>
                  </a:lnTo>
                  <a:lnTo>
                    <a:pt x="26547" y="251476"/>
                  </a:lnTo>
                  <a:lnTo>
                    <a:pt x="12047" y="296767"/>
                  </a:lnTo>
                  <a:lnTo>
                    <a:pt x="3074" y="344229"/>
                  </a:lnTo>
                  <a:lnTo>
                    <a:pt x="0" y="393490"/>
                  </a:lnTo>
                  <a:lnTo>
                    <a:pt x="0" y="8768807"/>
                  </a:lnTo>
                  <a:lnTo>
                    <a:pt x="3074" y="8818068"/>
                  </a:lnTo>
                  <a:lnTo>
                    <a:pt x="12048" y="8865531"/>
                  </a:lnTo>
                  <a:lnTo>
                    <a:pt x="26548" y="8910822"/>
                  </a:lnTo>
                  <a:lnTo>
                    <a:pt x="46202" y="8953569"/>
                  </a:lnTo>
                  <a:lnTo>
                    <a:pt x="70637" y="8993400"/>
                  </a:lnTo>
                  <a:lnTo>
                    <a:pt x="99481" y="9029941"/>
                  </a:lnTo>
                  <a:lnTo>
                    <a:pt x="132360" y="9062819"/>
                  </a:lnTo>
                  <a:lnTo>
                    <a:pt x="168902" y="9091662"/>
                  </a:lnTo>
                  <a:lnTo>
                    <a:pt x="208734" y="9116097"/>
                  </a:lnTo>
                  <a:lnTo>
                    <a:pt x="251484" y="9135751"/>
                  </a:lnTo>
                  <a:lnTo>
                    <a:pt x="296782" y="9150251"/>
                  </a:lnTo>
                  <a:lnTo>
                    <a:pt x="344278" y="9159224"/>
                  </a:lnTo>
                  <a:lnTo>
                    <a:pt x="393539" y="9162298"/>
                  </a:lnTo>
                  <a:lnTo>
                    <a:pt x="16812835" y="9162298"/>
                  </a:lnTo>
                  <a:lnTo>
                    <a:pt x="16862094" y="9159224"/>
                  </a:lnTo>
                  <a:lnTo>
                    <a:pt x="16909555" y="9150251"/>
                  </a:lnTo>
                  <a:lnTo>
                    <a:pt x="16954845" y="9135751"/>
                  </a:lnTo>
                  <a:lnTo>
                    <a:pt x="16997592" y="9116097"/>
                  </a:lnTo>
                  <a:lnTo>
                    <a:pt x="17037422" y="9091662"/>
                  </a:lnTo>
                  <a:lnTo>
                    <a:pt x="17073962" y="9062819"/>
                  </a:lnTo>
                  <a:lnTo>
                    <a:pt x="17106840" y="9029941"/>
                  </a:lnTo>
                  <a:lnTo>
                    <a:pt x="17135683" y="8993400"/>
                  </a:lnTo>
                  <a:lnTo>
                    <a:pt x="17160117" y="8953569"/>
                  </a:lnTo>
                  <a:lnTo>
                    <a:pt x="17179771" y="8910822"/>
                  </a:lnTo>
                  <a:lnTo>
                    <a:pt x="17194271" y="8865531"/>
                  </a:lnTo>
                  <a:lnTo>
                    <a:pt x="17203245" y="8818068"/>
                  </a:lnTo>
                  <a:lnTo>
                    <a:pt x="17206319" y="8768807"/>
                  </a:lnTo>
                  <a:lnTo>
                    <a:pt x="17206319" y="393490"/>
                  </a:lnTo>
                  <a:lnTo>
                    <a:pt x="17203245" y="344229"/>
                  </a:lnTo>
                  <a:lnTo>
                    <a:pt x="17194271" y="296767"/>
                  </a:lnTo>
                  <a:lnTo>
                    <a:pt x="17179771" y="251476"/>
                  </a:lnTo>
                  <a:lnTo>
                    <a:pt x="17160117" y="208728"/>
                  </a:lnTo>
                  <a:lnTo>
                    <a:pt x="17135683" y="168898"/>
                  </a:lnTo>
                  <a:lnTo>
                    <a:pt x="17106840" y="132357"/>
                  </a:lnTo>
                  <a:lnTo>
                    <a:pt x="17073962" y="99479"/>
                  </a:lnTo>
                  <a:lnTo>
                    <a:pt x="17037422" y="70636"/>
                  </a:lnTo>
                  <a:lnTo>
                    <a:pt x="16997592" y="46201"/>
                  </a:lnTo>
                  <a:lnTo>
                    <a:pt x="16954845" y="26547"/>
                  </a:lnTo>
                  <a:lnTo>
                    <a:pt x="16909555" y="12047"/>
                  </a:lnTo>
                  <a:lnTo>
                    <a:pt x="16862094" y="3074"/>
                  </a:lnTo>
                  <a:lnTo>
                    <a:pt x="16812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0850" y="1018717"/>
              <a:ext cx="8908415" cy="1455420"/>
            </a:xfrm>
            <a:custGeom>
              <a:avLst/>
              <a:gdLst/>
              <a:ahLst/>
              <a:cxnLst/>
              <a:rect l="l" t="t" r="r" b="b"/>
              <a:pathLst>
                <a:path w="8908415" h="1455420">
                  <a:moveTo>
                    <a:pt x="8753720" y="0"/>
                  </a:moveTo>
                  <a:lnTo>
                    <a:pt x="154241" y="0"/>
                  </a:lnTo>
                  <a:lnTo>
                    <a:pt x="105489" y="6299"/>
                  </a:lnTo>
                  <a:lnTo>
                    <a:pt x="63149" y="23842"/>
                  </a:lnTo>
                  <a:lnTo>
                    <a:pt x="29760" y="50591"/>
                  </a:lnTo>
                  <a:lnTo>
                    <a:pt x="7863" y="84512"/>
                  </a:lnTo>
                  <a:lnTo>
                    <a:pt x="0" y="123569"/>
                  </a:lnTo>
                  <a:lnTo>
                    <a:pt x="0" y="1331432"/>
                  </a:lnTo>
                  <a:lnTo>
                    <a:pt x="7863" y="1370489"/>
                  </a:lnTo>
                  <a:lnTo>
                    <a:pt x="29760" y="1404409"/>
                  </a:lnTo>
                  <a:lnTo>
                    <a:pt x="63149" y="1431157"/>
                  </a:lnTo>
                  <a:lnTo>
                    <a:pt x="105489" y="1448698"/>
                  </a:lnTo>
                  <a:lnTo>
                    <a:pt x="154241" y="1454998"/>
                  </a:lnTo>
                  <a:lnTo>
                    <a:pt x="8753720" y="1454998"/>
                  </a:lnTo>
                  <a:lnTo>
                    <a:pt x="8802472" y="1448698"/>
                  </a:lnTo>
                  <a:lnTo>
                    <a:pt x="8844813" y="1431157"/>
                  </a:lnTo>
                  <a:lnTo>
                    <a:pt x="8878201" y="1404409"/>
                  </a:lnTo>
                  <a:lnTo>
                    <a:pt x="8900098" y="1370489"/>
                  </a:lnTo>
                  <a:lnTo>
                    <a:pt x="8907961" y="1331432"/>
                  </a:lnTo>
                  <a:lnTo>
                    <a:pt x="8907961" y="123569"/>
                  </a:lnTo>
                  <a:lnTo>
                    <a:pt x="8900098" y="84512"/>
                  </a:lnTo>
                  <a:lnTo>
                    <a:pt x="8878201" y="50591"/>
                  </a:lnTo>
                  <a:lnTo>
                    <a:pt x="8844813" y="23842"/>
                  </a:lnTo>
                  <a:lnTo>
                    <a:pt x="8802472" y="6299"/>
                  </a:lnTo>
                  <a:lnTo>
                    <a:pt x="8753720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0621" y="3700674"/>
              <a:ext cx="2241763" cy="1642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89479" y="1399506"/>
            <a:ext cx="790448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1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sz="4900" spc="3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00" spc="31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GUANAJUATO</a:t>
            </a:r>
            <a:endParaRPr sz="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18969" y="2277524"/>
            <a:ext cx="13338810" cy="7478395"/>
            <a:chOff x="4018969" y="2277524"/>
            <a:chExt cx="13338810" cy="74783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8969" y="2277524"/>
              <a:ext cx="10850488" cy="74781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63715" y="3782775"/>
              <a:ext cx="3893924" cy="1454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E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10077494"/>
            <a:ext cx="18288000" cy="209550"/>
            <a:chOff x="0" y="10077494"/>
            <a:chExt cx="18288000" cy="209550"/>
          </a:xfrm>
        </p:grpSpPr>
        <p:sp>
          <p:nvSpPr>
            <p:cNvPr id="4" name="object 4"/>
            <p:cNvSpPr/>
            <p:nvPr/>
          </p:nvSpPr>
          <p:spPr>
            <a:xfrm>
              <a:off x="0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5D9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09433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18866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4" y="209504"/>
                  </a:lnTo>
                  <a:lnTo>
                    <a:pt x="2609434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28301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E14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37735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2" y="209504"/>
                  </a:lnTo>
                  <a:lnTo>
                    <a:pt x="2609432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047166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0" y="209504"/>
                  </a:lnTo>
                  <a:lnTo>
                    <a:pt x="2609430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656597" y="10077494"/>
              <a:ext cx="2631440" cy="209550"/>
            </a:xfrm>
            <a:custGeom>
              <a:avLst/>
              <a:gdLst/>
              <a:ahLst/>
              <a:cxnLst/>
              <a:rect l="l" t="t" r="r" b="b"/>
              <a:pathLst>
                <a:path w="2631440" h="209550">
                  <a:moveTo>
                    <a:pt x="2631398" y="0"/>
                  </a:moveTo>
                  <a:lnTo>
                    <a:pt x="0" y="0"/>
                  </a:lnTo>
                  <a:lnTo>
                    <a:pt x="0" y="209504"/>
                  </a:lnTo>
                  <a:lnTo>
                    <a:pt x="2631398" y="209504"/>
                  </a:lnTo>
                  <a:lnTo>
                    <a:pt x="2631398" y="0"/>
                  </a:lnTo>
                  <a:close/>
                </a:path>
              </a:pathLst>
            </a:custGeom>
            <a:solidFill>
              <a:srgbClr val="5D9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90500"/>
            <a:ext cx="18288000" cy="256624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751614" y="185548"/>
            <a:ext cx="12128500" cy="208280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40"/>
              </a:spcBef>
              <a:tabLst>
                <a:tab pos="7494905" algn="l"/>
              </a:tabLst>
            </a:pPr>
            <a:r>
              <a:rPr lang="es-MX" sz="5800" spc="459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DIRECTIVO</a:t>
            </a:r>
            <a:endParaRPr sz="5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3360" algn="ctr">
              <a:lnSpc>
                <a:spcPct val="100000"/>
              </a:lnSpc>
              <a:spcBef>
                <a:spcPts val="1140"/>
              </a:spcBef>
              <a:tabLst>
                <a:tab pos="3893185" algn="l"/>
                <a:tab pos="4525010" algn="l"/>
              </a:tabLst>
            </a:pPr>
            <a:r>
              <a:rPr sz="5800" spc="36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sz="58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5800" spc="-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58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5800" spc="3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  <a:endParaRPr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5652" y="4796245"/>
            <a:ext cx="2594610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Jorge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Solalinde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Mora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Presidente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01360" y="5189537"/>
            <a:ext cx="3267425" cy="8679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Perla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Ivone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León </a:t>
            </a: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Vicepresidencia comunicación y relaciones públicas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582471" y="8905175"/>
            <a:ext cx="3233981" cy="8679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Víctor</a:t>
            </a:r>
            <a:r>
              <a:rPr sz="20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Araujo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Casillas </a:t>
            </a: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Vicepresidencia Políticas públicas y asuntos regulatorios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78268" y="8912455"/>
            <a:ext cx="2835275" cy="8808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lang="es-MX" sz="2000" b="1" dirty="0">
                <a:solidFill>
                  <a:srgbClr val="FFFFFF"/>
                </a:solidFill>
                <a:latin typeface="Arial"/>
                <a:cs typeface="Arial"/>
              </a:rPr>
              <a:t>Luis Rubí Patlán</a:t>
            </a:r>
          </a:p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Vicepresidencia Innovación y Transformación digital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24952" y="8912455"/>
            <a:ext cx="2858135" cy="89026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Óscar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Rodríguez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 err="1">
                <a:solidFill>
                  <a:srgbClr val="FFFFFF"/>
                </a:solidFill>
                <a:latin typeface="Arial"/>
                <a:cs typeface="Arial"/>
              </a:rPr>
              <a:t>Yáñez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Vicepresidencia vinculación estratégica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59778" y="8912455"/>
            <a:ext cx="3303270" cy="89026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Ylutiere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Reyes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Campos </a:t>
            </a: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Vicepresidencia desarrollo empresarial y competitividad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58226" y="5146457"/>
            <a:ext cx="2675355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MX" sz="2000" b="1" spc="-10" dirty="0">
                <a:solidFill>
                  <a:srgbClr val="FFFFFF"/>
                </a:solidFill>
                <a:latin typeface="Arial"/>
                <a:cs typeface="Arial"/>
              </a:rPr>
              <a:t>Ricardo</a:t>
            </a:r>
            <a:r>
              <a:rPr lang="es-MX"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2000" b="1" dirty="0">
                <a:solidFill>
                  <a:srgbClr val="FFFFFF"/>
                </a:solidFill>
                <a:latin typeface="Arial"/>
                <a:cs typeface="Arial"/>
              </a:rPr>
              <a:t>Alcalá</a:t>
            </a:r>
            <a:r>
              <a:rPr lang="es-MX"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2000" b="1" spc="-20" dirty="0">
                <a:solidFill>
                  <a:srgbClr val="FFFFFF"/>
                </a:solidFill>
                <a:latin typeface="Arial"/>
                <a:cs typeface="Arial"/>
              </a:rPr>
              <a:t>Suro</a:t>
            </a:r>
          </a:p>
          <a:p>
            <a:pPr marL="12700" algn="ctr">
              <a:spcBef>
                <a:spcPts val="100"/>
              </a:spcBef>
            </a:pP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Vicepresidencia tesorería y finanzas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4637409" y="5143500"/>
            <a:ext cx="2858135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MX" sz="2000" b="1" dirty="0">
                <a:solidFill>
                  <a:srgbClr val="FFFFFF"/>
                </a:solidFill>
                <a:latin typeface="Arial"/>
                <a:cs typeface="Arial"/>
              </a:rPr>
              <a:t>Ana Lourdes Casillas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Vicepresidencia educación y talento</a:t>
            </a:r>
            <a:endParaRPr lang="es-MX" sz="1800" dirty="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1217" y="6021862"/>
            <a:ext cx="2843748" cy="300783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71854" y="6021862"/>
            <a:ext cx="2858135" cy="300783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64809" y="6164687"/>
            <a:ext cx="2862191" cy="2862191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614505" y="1708361"/>
            <a:ext cx="2519680" cy="2519680"/>
          </a:xfrm>
          <a:custGeom>
            <a:avLst/>
            <a:gdLst/>
            <a:ahLst/>
            <a:cxnLst/>
            <a:rect l="l" t="t" r="r" b="b"/>
            <a:pathLst>
              <a:path w="2519679" h="2519679">
                <a:moveTo>
                  <a:pt x="1282296" y="0"/>
                </a:moveTo>
                <a:lnTo>
                  <a:pt x="1237303" y="0"/>
                </a:lnTo>
                <a:lnTo>
                  <a:pt x="1192333" y="1596"/>
                </a:lnTo>
                <a:lnTo>
                  <a:pt x="1147433" y="4790"/>
                </a:lnTo>
                <a:lnTo>
                  <a:pt x="1102648" y="9580"/>
                </a:lnTo>
                <a:lnTo>
                  <a:pt x="1058024" y="15967"/>
                </a:lnTo>
                <a:lnTo>
                  <a:pt x="1013608" y="23951"/>
                </a:lnTo>
                <a:lnTo>
                  <a:pt x="969446" y="33531"/>
                </a:lnTo>
                <a:lnTo>
                  <a:pt x="925584" y="44708"/>
                </a:lnTo>
                <a:lnTo>
                  <a:pt x="882067" y="57482"/>
                </a:lnTo>
                <a:lnTo>
                  <a:pt x="838943" y="71853"/>
                </a:lnTo>
                <a:lnTo>
                  <a:pt x="796258" y="87820"/>
                </a:lnTo>
                <a:lnTo>
                  <a:pt x="754057" y="105384"/>
                </a:lnTo>
                <a:lnTo>
                  <a:pt x="712386" y="124545"/>
                </a:lnTo>
                <a:lnTo>
                  <a:pt x="671293" y="145302"/>
                </a:lnTo>
                <a:lnTo>
                  <a:pt x="630822" y="167657"/>
                </a:lnTo>
                <a:lnTo>
                  <a:pt x="591020" y="191608"/>
                </a:lnTo>
                <a:lnTo>
                  <a:pt x="551934" y="217155"/>
                </a:lnTo>
                <a:lnTo>
                  <a:pt x="513609" y="244300"/>
                </a:lnTo>
                <a:lnTo>
                  <a:pt x="476091" y="273041"/>
                </a:lnTo>
                <a:lnTo>
                  <a:pt x="439427" y="303379"/>
                </a:lnTo>
                <a:lnTo>
                  <a:pt x="403663" y="335314"/>
                </a:lnTo>
                <a:lnTo>
                  <a:pt x="368845" y="368845"/>
                </a:lnTo>
                <a:lnTo>
                  <a:pt x="335314" y="403663"/>
                </a:lnTo>
                <a:lnTo>
                  <a:pt x="303379" y="439427"/>
                </a:lnTo>
                <a:lnTo>
                  <a:pt x="273041" y="476091"/>
                </a:lnTo>
                <a:lnTo>
                  <a:pt x="244300" y="513609"/>
                </a:lnTo>
                <a:lnTo>
                  <a:pt x="217155" y="551934"/>
                </a:lnTo>
                <a:lnTo>
                  <a:pt x="191608" y="591021"/>
                </a:lnTo>
                <a:lnTo>
                  <a:pt x="167657" y="630822"/>
                </a:lnTo>
                <a:lnTo>
                  <a:pt x="145302" y="671293"/>
                </a:lnTo>
                <a:lnTo>
                  <a:pt x="124545" y="712387"/>
                </a:lnTo>
                <a:lnTo>
                  <a:pt x="105384" y="754057"/>
                </a:lnTo>
                <a:lnTo>
                  <a:pt x="87820" y="796258"/>
                </a:lnTo>
                <a:lnTo>
                  <a:pt x="71853" y="838944"/>
                </a:lnTo>
                <a:lnTo>
                  <a:pt x="57482" y="882068"/>
                </a:lnTo>
                <a:lnTo>
                  <a:pt x="44708" y="925584"/>
                </a:lnTo>
                <a:lnTo>
                  <a:pt x="33531" y="969446"/>
                </a:lnTo>
                <a:lnTo>
                  <a:pt x="23951" y="1013609"/>
                </a:lnTo>
                <a:lnTo>
                  <a:pt x="15967" y="1058025"/>
                </a:lnTo>
                <a:lnTo>
                  <a:pt x="9580" y="1102648"/>
                </a:lnTo>
                <a:lnTo>
                  <a:pt x="4790" y="1147433"/>
                </a:lnTo>
                <a:lnTo>
                  <a:pt x="1596" y="1192334"/>
                </a:lnTo>
                <a:lnTo>
                  <a:pt x="0" y="1237304"/>
                </a:lnTo>
                <a:lnTo>
                  <a:pt x="0" y="1282296"/>
                </a:lnTo>
                <a:lnTo>
                  <a:pt x="1596" y="1327266"/>
                </a:lnTo>
                <a:lnTo>
                  <a:pt x="4790" y="1372167"/>
                </a:lnTo>
                <a:lnTo>
                  <a:pt x="9580" y="1416952"/>
                </a:lnTo>
                <a:lnTo>
                  <a:pt x="15967" y="1461575"/>
                </a:lnTo>
                <a:lnTo>
                  <a:pt x="23951" y="1505991"/>
                </a:lnTo>
                <a:lnTo>
                  <a:pt x="33531" y="1550154"/>
                </a:lnTo>
                <a:lnTo>
                  <a:pt x="44708" y="1594016"/>
                </a:lnTo>
                <a:lnTo>
                  <a:pt x="57482" y="1637532"/>
                </a:lnTo>
                <a:lnTo>
                  <a:pt x="71853" y="1680656"/>
                </a:lnTo>
                <a:lnTo>
                  <a:pt x="87820" y="1723342"/>
                </a:lnTo>
                <a:lnTo>
                  <a:pt x="105384" y="1765543"/>
                </a:lnTo>
                <a:lnTo>
                  <a:pt x="124545" y="1807213"/>
                </a:lnTo>
                <a:lnTo>
                  <a:pt x="145302" y="1848307"/>
                </a:lnTo>
                <a:lnTo>
                  <a:pt x="167657" y="1888777"/>
                </a:lnTo>
                <a:lnTo>
                  <a:pt x="191608" y="1928579"/>
                </a:lnTo>
                <a:lnTo>
                  <a:pt x="217155" y="1967665"/>
                </a:lnTo>
                <a:lnTo>
                  <a:pt x="244300" y="2005991"/>
                </a:lnTo>
                <a:lnTo>
                  <a:pt x="273041" y="2043508"/>
                </a:lnTo>
                <a:lnTo>
                  <a:pt x="303379" y="2080172"/>
                </a:lnTo>
                <a:lnTo>
                  <a:pt x="335314" y="2115936"/>
                </a:lnTo>
                <a:lnTo>
                  <a:pt x="368845" y="2150754"/>
                </a:lnTo>
                <a:lnTo>
                  <a:pt x="403663" y="2184286"/>
                </a:lnTo>
                <a:lnTo>
                  <a:pt x="439427" y="2216220"/>
                </a:lnTo>
                <a:lnTo>
                  <a:pt x="476091" y="2246558"/>
                </a:lnTo>
                <a:lnTo>
                  <a:pt x="513609" y="2275300"/>
                </a:lnTo>
                <a:lnTo>
                  <a:pt x="551934" y="2302444"/>
                </a:lnTo>
                <a:lnTo>
                  <a:pt x="591020" y="2327992"/>
                </a:lnTo>
                <a:lnTo>
                  <a:pt x="630822" y="2351943"/>
                </a:lnTo>
                <a:lnTo>
                  <a:pt x="671293" y="2374297"/>
                </a:lnTo>
                <a:lnTo>
                  <a:pt x="712386" y="2395055"/>
                </a:lnTo>
                <a:lnTo>
                  <a:pt x="754057" y="2414216"/>
                </a:lnTo>
                <a:lnTo>
                  <a:pt x="796258" y="2431780"/>
                </a:lnTo>
                <a:lnTo>
                  <a:pt x="838943" y="2447747"/>
                </a:lnTo>
                <a:lnTo>
                  <a:pt x="882067" y="2462118"/>
                </a:lnTo>
                <a:lnTo>
                  <a:pt x="925584" y="2474892"/>
                </a:lnTo>
                <a:lnTo>
                  <a:pt x="969446" y="2486069"/>
                </a:lnTo>
                <a:lnTo>
                  <a:pt x="1013608" y="2495650"/>
                </a:lnTo>
                <a:lnTo>
                  <a:pt x="1058024" y="2503633"/>
                </a:lnTo>
                <a:lnTo>
                  <a:pt x="1102648" y="2510020"/>
                </a:lnTo>
                <a:lnTo>
                  <a:pt x="1147433" y="2514810"/>
                </a:lnTo>
                <a:lnTo>
                  <a:pt x="1192333" y="2518004"/>
                </a:lnTo>
                <a:lnTo>
                  <a:pt x="1237303" y="2519601"/>
                </a:lnTo>
                <a:lnTo>
                  <a:pt x="1282296" y="2519601"/>
                </a:lnTo>
                <a:lnTo>
                  <a:pt x="1327266" y="2518004"/>
                </a:lnTo>
                <a:lnTo>
                  <a:pt x="1372166" y="2514810"/>
                </a:lnTo>
                <a:lnTo>
                  <a:pt x="1416951" y="2510020"/>
                </a:lnTo>
                <a:lnTo>
                  <a:pt x="1461575" y="2503633"/>
                </a:lnTo>
                <a:lnTo>
                  <a:pt x="1505991" y="2495650"/>
                </a:lnTo>
                <a:lnTo>
                  <a:pt x="1550153" y="2486069"/>
                </a:lnTo>
                <a:lnTo>
                  <a:pt x="1594016" y="2474892"/>
                </a:lnTo>
                <a:lnTo>
                  <a:pt x="1637532" y="2462118"/>
                </a:lnTo>
                <a:lnTo>
                  <a:pt x="1680656" y="2447747"/>
                </a:lnTo>
                <a:lnTo>
                  <a:pt x="1723341" y="2431780"/>
                </a:lnTo>
                <a:lnTo>
                  <a:pt x="1765543" y="2414216"/>
                </a:lnTo>
                <a:lnTo>
                  <a:pt x="1807213" y="2395055"/>
                </a:lnTo>
                <a:lnTo>
                  <a:pt x="1848307" y="2374297"/>
                </a:lnTo>
                <a:lnTo>
                  <a:pt x="1888777" y="2351943"/>
                </a:lnTo>
                <a:lnTo>
                  <a:pt x="1928579" y="2327992"/>
                </a:lnTo>
                <a:lnTo>
                  <a:pt x="1967665" y="2302444"/>
                </a:lnTo>
                <a:lnTo>
                  <a:pt x="2005991" y="2275300"/>
                </a:lnTo>
                <a:lnTo>
                  <a:pt x="2043508" y="2246558"/>
                </a:lnTo>
                <a:lnTo>
                  <a:pt x="2080172" y="2216220"/>
                </a:lnTo>
                <a:lnTo>
                  <a:pt x="2115936" y="2184286"/>
                </a:lnTo>
                <a:lnTo>
                  <a:pt x="2150754" y="2150754"/>
                </a:lnTo>
                <a:lnTo>
                  <a:pt x="2184286" y="2115936"/>
                </a:lnTo>
                <a:lnTo>
                  <a:pt x="2216220" y="2080172"/>
                </a:lnTo>
                <a:lnTo>
                  <a:pt x="2246558" y="2043508"/>
                </a:lnTo>
                <a:lnTo>
                  <a:pt x="2275299" y="2005991"/>
                </a:lnTo>
                <a:lnTo>
                  <a:pt x="2302444" y="1967665"/>
                </a:lnTo>
                <a:lnTo>
                  <a:pt x="2327992" y="1928579"/>
                </a:lnTo>
                <a:lnTo>
                  <a:pt x="2351943" y="1888777"/>
                </a:lnTo>
                <a:lnTo>
                  <a:pt x="2374297" y="1848307"/>
                </a:lnTo>
                <a:lnTo>
                  <a:pt x="2395054" y="1807213"/>
                </a:lnTo>
                <a:lnTo>
                  <a:pt x="2414215" y="1765543"/>
                </a:lnTo>
                <a:lnTo>
                  <a:pt x="2431779" y="1723342"/>
                </a:lnTo>
                <a:lnTo>
                  <a:pt x="2447747" y="1680656"/>
                </a:lnTo>
                <a:lnTo>
                  <a:pt x="2462117" y="1637532"/>
                </a:lnTo>
                <a:lnTo>
                  <a:pt x="2474891" y="1594016"/>
                </a:lnTo>
                <a:lnTo>
                  <a:pt x="2486068" y="1550154"/>
                </a:lnTo>
                <a:lnTo>
                  <a:pt x="2495649" y="1505991"/>
                </a:lnTo>
                <a:lnTo>
                  <a:pt x="2503632" y="1461575"/>
                </a:lnTo>
                <a:lnTo>
                  <a:pt x="2510019" y="1416952"/>
                </a:lnTo>
                <a:lnTo>
                  <a:pt x="2514810" y="1372167"/>
                </a:lnTo>
                <a:lnTo>
                  <a:pt x="2518003" y="1327266"/>
                </a:lnTo>
                <a:lnTo>
                  <a:pt x="2519600" y="1282296"/>
                </a:lnTo>
                <a:lnTo>
                  <a:pt x="2519600" y="1237304"/>
                </a:lnTo>
                <a:lnTo>
                  <a:pt x="2518003" y="1192334"/>
                </a:lnTo>
                <a:lnTo>
                  <a:pt x="2514810" y="1147433"/>
                </a:lnTo>
                <a:lnTo>
                  <a:pt x="2510019" y="1102648"/>
                </a:lnTo>
                <a:lnTo>
                  <a:pt x="2503632" y="1058025"/>
                </a:lnTo>
                <a:lnTo>
                  <a:pt x="2495649" y="1013609"/>
                </a:lnTo>
                <a:lnTo>
                  <a:pt x="2486068" y="969446"/>
                </a:lnTo>
                <a:lnTo>
                  <a:pt x="2474891" y="925584"/>
                </a:lnTo>
                <a:lnTo>
                  <a:pt x="2462117" y="882068"/>
                </a:lnTo>
                <a:lnTo>
                  <a:pt x="2447747" y="838944"/>
                </a:lnTo>
                <a:lnTo>
                  <a:pt x="2431779" y="796258"/>
                </a:lnTo>
                <a:lnTo>
                  <a:pt x="2414215" y="754057"/>
                </a:lnTo>
                <a:lnTo>
                  <a:pt x="2395054" y="712387"/>
                </a:lnTo>
                <a:lnTo>
                  <a:pt x="2374297" y="671293"/>
                </a:lnTo>
                <a:lnTo>
                  <a:pt x="2351943" y="630822"/>
                </a:lnTo>
                <a:lnTo>
                  <a:pt x="2327992" y="591021"/>
                </a:lnTo>
                <a:lnTo>
                  <a:pt x="2302444" y="551934"/>
                </a:lnTo>
                <a:lnTo>
                  <a:pt x="2275299" y="513609"/>
                </a:lnTo>
                <a:lnTo>
                  <a:pt x="2246558" y="476091"/>
                </a:lnTo>
                <a:lnTo>
                  <a:pt x="2216220" y="439427"/>
                </a:lnTo>
                <a:lnTo>
                  <a:pt x="2184286" y="403663"/>
                </a:lnTo>
                <a:lnTo>
                  <a:pt x="2150754" y="368845"/>
                </a:lnTo>
                <a:lnTo>
                  <a:pt x="2115936" y="335314"/>
                </a:lnTo>
                <a:lnTo>
                  <a:pt x="2080172" y="303379"/>
                </a:lnTo>
                <a:lnTo>
                  <a:pt x="2043508" y="273041"/>
                </a:lnTo>
                <a:lnTo>
                  <a:pt x="2005991" y="244300"/>
                </a:lnTo>
                <a:lnTo>
                  <a:pt x="1967665" y="217155"/>
                </a:lnTo>
                <a:lnTo>
                  <a:pt x="1928579" y="191608"/>
                </a:lnTo>
                <a:lnTo>
                  <a:pt x="1888777" y="167657"/>
                </a:lnTo>
                <a:lnTo>
                  <a:pt x="1848307" y="145302"/>
                </a:lnTo>
                <a:lnTo>
                  <a:pt x="1807213" y="124545"/>
                </a:lnTo>
                <a:lnTo>
                  <a:pt x="1765543" y="105384"/>
                </a:lnTo>
                <a:lnTo>
                  <a:pt x="1723341" y="87820"/>
                </a:lnTo>
                <a:lnTo>
                  <a:pt x="1680656" y="71853"/>
                </a:lnTo>
                <a:lnTo>
                  <a:pt x="1637532" y="57482"/>
                </a:lnTo>
                <a:lnTo>
                  <a:pt x="1594016" y="44708"/>
                </a:lnTo>
                <a:lnTo>
                  <a:pt x="1550153" y="33531"/>
                </a:lnTo>
                <a:lnTo>
                  <a:pt x="1505991" y="23951"/>
                </a:lnTo>
                <a:lnTo>
                  <a:pt x="1461575" y="15967"/>
                </a:lnTo>
                <a:lnTo>
                  <a:pt x="1416951" y="9580"/>
                </a:lnTo>
                <a:lnTo>
                  <a:pt x="1372166" y="4790"/>
                </a:lnTo>
                <a:lnTo>
                  <a:pt x="1327266" y="1596"/>
                </a:lnTo>
                <a:lnTo>
                  <a:pt x="12822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3799" y="1319222"/>
            <a:ext cx="3297878" cy="329787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7EA5028-00B2-4392-ADFC-655FB6A043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10" t="16594" r="1010" b="27156"/>
          <a:stretch/>
        </p:blipFill>
        <p:spPr>
          <a:xfrm>
            <a:off x="14829637" y="2552700"/>
            <a:ext cx="2456527" cy="2456527"/>
          </a:xfrm>
          <a:prstGeom prst="ellipse">
            <a:avLst/>
          </a:prstGeom>
          <a:ln w="38100">
            <a:noFill/>
          </a:ln>
          <a:effectLst/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D1791666-1E3A-4870-8137-945FD9DE9009}"/>
              </a:ext>
            </a:extLst>
          </p:cNvPr>
          <p:cNvGrpSpPr/>
          <p:nvPr/>
        </p:nvGrpSpPr>
        <p:grpSpPr>
          <a:xfrm>
            <a:off x="7771599" y="6237096"/>
            <a:ext cx="2475391" cy="2532726"/>
            <a:chOff x="7771599" y="6312553"/>
            <a:chExt cx="2475391" cy="2532726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836C31E-9A3E-4797-9DB4-9E63C43C0D64}"/>
                </a:ext>
              </a:extLst>
            </p:cNvPr>
            <p:cNvSpPr/>
            <p:nvPr/>
          </p:nvSpPr>
          <p:spPr>
            <a:xfrm>
              <a:off x="7771599" y="6393881"/>
              <a:ext cx="2475391" cy="2349125"/>
            </a:xfrm>
            <a:prstGeom prst="ellipse">
              <a:avLst/>
            </a:prstGeom>
            <a:solidFill>
              <a:srgbClr val="D2D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B7BF60BF-77DF-4903-8C06-37ECE52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90" b="99676" l="5011" r="93376">
                          <a14:foregroundMark x1="38726" y1="9830" x2="40510" y2="18972"/>
                          <a14:foregroundMark x1="27945" y1="14381" x2="27304" y2="14401"/>
                          <a14:foregroundMark x1="45308" y1="13835" x2="28233" y2="14372"/>
                          <a14:foregroundMark x1="30913" y1="61327" x2="56858" y2="72775"/>
                          <a14:foregroundMark x1="56858" y1="72775" x2="77749" y2="89401"/>
                          <a14:foregroundMark x1="65138" y1="51618" x2="23100" y2="75081"/>
                          <a14:foregroundMark x1="35117" y1="49312" x2="22505" y2="80785"/>
                          <a14:foregroundMark x1="22505" y1="80785" x2="22505" y2="80785"/>
                          <a14:foregroundMark x1="31507" y1="51618" x2="14055" y2="83091"/>
                          <a14:foregroundMark x1="59151" y1="40736" x2="66454" y2="48989"/>
                          <a14:foregroundMark x1="66454" y1="48989" x2="74777" y2="70024"/>
                          <a14:foregroundMark x1="74777" y1="70024" x2="74777" y2="76780"/>
                          <a14:foregroundMark x1="74183" y1="43002" x2="78981" y2="86529"/>
                          <a14:foregroundMark x1="79575" y1="94539" x2="14055" y2="76214"/>
                          <a14:foregroundMark x1="82590" y1="92233" x2="32102" y2="95672"/>
                          <a14:foregroundMark x1="91592" y1="87662" x2="84374" y2="91100"/>
                          <a14:foregroundMark x1="11083" y1="76780" x2="47134" y2="91100"/>
                          <a14:foregroundMark x1="47134" y1="91100" x2="47134" y2="91100"/>
                          <a14:foregroundMark x1="5053" y1="73908" x2="5053" y2="73908"/>
                          <a14:foregroundMark x1="5053" y1="76214" x2="16476" y2="80785"/>
                          <a14:foregroundMark x1="16476" y1="80785" x2="16476" y2="80785"/>
                          <a14:foregroundMark x1="93376" y1="96804" x2="56730" y2="99676"/>
                          <a14:backgroundMark x1="71168" y1="26416" x2="83779" y2="8657"/>
                          <a14:backgroundMark x1="27304" y1="32727" x2="26115" y2="17273"/>
                          <a14:backgroundMark x1="58556" y1="8091" x2="77410" y2="17718"/>
                          <a14:backgroundMark x1="77410" y1="17718" x2="83185" y2="29288"/>
                          <a14:backgroundMark x1="63949" y1="29288" x2="74777" y2="12095"/>
                          <a14:backgroundMark x1="28493" y1="36731" x2="26709" y2="25162"/>
                          <a14:backgroundMark x1="26709" y1="25162" x2="28195" y2="13552"/>
                          <a14:backgroundMark x1="28195" y1="13552" x2="28493" y2="13269"/>
                          <a14:backgroundMark x1="72357" y1="32160" x2="62760" y2="31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622" y="6312553"/>
              <a:ext cx="2412712" cy="2532726"/>
            </a:xfrm>
            <a:prstGeom prst="ellipse">
              <a:avLst/>
            </a:prstGeom>
          </p:spPr>
        </p:pic>
      </p:grpSp>
      <p:sp>
        <p:nvSpPr>
          <p:cNvPr id="34" name="object 16">
            <a:extLst>
              <a:ext uri="{FF2B5EF4-FFF2-40B4-BE49-F238E27FC236}">
                <a16:creationId xmlns:a16="http://schemas.microsoft.com/office/drawing/2014/main" id="{89BA4724-FD34-4572-9F24-7DBF83BBB7CB}"/>
              </a:ext>
            </a:extLst>
          </p:cNvPr>
          <p:cNvSpPr txBox="1"/>
          <p:nvPr/>
        </p:nvSpPr>
        <p:spPr>
          <a:xfrm>
            <a:off x="609946" y="8912454"/>
            <a:ext cx="2937604" cy="8808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lang="es-MX" sz="2000" b="1" dirty="0">
                <a:solidFill>
                  <a:srgbClr val="FFFFFF"/>
                </a:solidFill>
                <a:latin typeface="Arial"/>
                <a:cs typeface="Arial"/>
              </a:rPr>
              <a:t>Julio Rodríguez Blanco</a:t>
            </a:r>
          </a:p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lang="es-MX" sz="1800" dirty="0">
                <a:solidFill>
                  <a:srgbClr val="FFFFFF"/>
                </a:solidFill>
                <a:latin typeface="Arial"/>
                <a:cs typeface="Arial"/>
              </a:rPr>
              <a:t> Presidente de la comisión de honor y justicia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C0F51460-9695-42A4-B5D1-D4A3B614318C}"/>
              </a:ext>
            </a:extLst>
          </p:cNvPr>
          <p:cNvGrpSpPr/>
          <p:nvPr/>
        </p:nvGrpSpPr>
        <p:grpSpPr>
          <a:xfrm>
            <a:off x="730125" y="6332814"/>
            <a:ext cx="2503180" cy="2437008"/>
            <a:chOff x="892721" y="6331142"/>
            <a:chExt cx="2484047" cy="2399336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02FDBFFA-5B8E-4227-AC61-9F068A060EB6}"/>
                </a:ext>
              </a:extLst>
            </p:cNvPr>
            <p:cNvSpPr/>
            <p:nvPr/>
          </p:nvSpPr>
          <p:spPr>
            <a:xfrm>
              <a:off x="892721" y="6331142"/>
              <a:ext cx="2475391" cy="2381992"/>
            </a:xfrm>
            <a:prstGeom prst="ellipse">
              <a:avLst/>
            </a:prstGeom>
            <a:solidFill>
              <a:srgbClr val="D2D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AB234986-D974-46F7-B3ED-D6005E7B8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50" b="98611" l="9028" r="94444">
                          <a14:foregroundMark x1="38889" y1="6250" x2="38889" y2="6250"/>
                          <a14:foregroundMark x1="31250" y1="72222" x2="88889" y2="82639"/>
                          <a14:foregroundMark x1="23611" y1="55556" x2="23611" y2="96528"/>
                          <a14:foregroundMark x1="84722" y1="82639" x2="94444" y2="98611"/>
                          <a14:foregroundMark x1="45833" y1="50694" x2="59722" y2="68750"/>
                          <a14:foregroundMark x1="59722" y1="68750" x2="59722" y2="68750"/>
                          <a14:foregroundMark x1="56944" y1="59028" x2="34028" y2="59028"/>
                          <a14:foregroundMark x1="34028" y1="59028" x2="34028" y2="59028"/>
                          <a14:foregroundMark x1="49306" y1="55556" x2="57639" y2="65278"/>
                        </a14:backgroundRemoval>
                      </a14:imgEffect>
                    </a14:imgLayer>
                  </a14:imgProps>
                </a:ext>
              </a:extLst>
            </a:blip>
            <a:srcRect l="-1119" t="1970" r="-451"/>
            <a:stretch/>
          </p:blipFill>
          <p:spPr>
            <a:xfrm>
              <a:off x="908752" y="6348485"/>
              <a:ext cx="2468016" cy="2381993"/>
            </a:xfrm>
            <a:prstGeom prst="ellipse">
              <a:avLst/>
            </a:prstGeom>
            <a:ln w="38100">
              <a:noFill/>
            </a:ln>
            <a:effectLst/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ABADCA5-46FA-401F-97DE-474F9D4D1ADF}"/>
              </a:ext>
            </a:extLst>
          </p:cNvPr>
          <p:cNvGrpSpPr/>
          <p:nvPr/>
        </p:nvGrpSpPr>
        <p:grpSpPr>
          <a:xfrm>
            <a:off x="11353340" y="2552700"/>
            <a:ext cx="2362200" cy="2447462"/>
            <a:chOff x="11441805" y="2705100"/>
            <a:chExt cx="2362200" cy="2447462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7FD7391F-6B85-4A48-9C91-92DB647EDF38}"/>
                </a:ext>
              </a:extLst>
            </p:cNvPr>
            <p:cNvSpPr/>
            <p:nvPr/>
          </p:nvSpPr>
          <p:spPr>
            <a:xfrm>
              <a:off x="11441805" y="2705100"/>
              <a:ext cx="2362200" cy="2438400"/>
            </a:xfrm>
            <a:prstGeom prst="ellipse">
              <a:avLst/>
            </a:prstGeom>
            <a:solidFill>
              <a:srgbClr val="D2D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0B11655C-07F7-42B7-AF0F-F7A8E3A36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89" b="99250" l="19688" r="76813">
                          <a14:foregroundMark x1="45250" y1="7317" x2="52063" y2="91745"/>
                          <a14:foregroundMark x1="31625" y1="99343" x2="68188" y2="94278"/>
                          <a14:foregroundMark x1="68188" y1="94278" x2="68563" y2="94278"/>
                          <a14:foregroundMark x1="66250" y1="98499" x2="34125" y2="97467"/>
                          <a14:foregroundMark x1="34125" y1="97467" x2="39000" y2="99343"/>
                          <a14:foregroundMark x1="22000" y1="79737" x2="25375" y2="78893"/>
                          <a14:foregroundMark x1="54375" y1="6473" x2="62875" y2="21013"/>
                          <a14:foregroundMark x1="19688" y1="73827" x2="25375" y2="78049"/>
                          <a14:foregroundMark x1="46688" y1="1689" x2="47375" y2="3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8" t="122" r="18329" b="-122"/>
            <a:stretch/>
          </p:blipFill>
          <p:spPr>
            <a:xfrm>
              <a:off x="11447280" y="2714162"/>
              <a:ext cx="2351250" cy="2438400"/>
            </a:xfrm>
            <a:prstGeom prst="ellipse">
              <a:avLst/>
            </a:prstGeom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EEACA76D-9938-4D18-9C4C-A37FF5D4A429}"/>
              </a:ext>
            </a:extLst>
          </p:cNvPr>
          <p:cNvGrpSpPr/>
          <p:nvPr/>
        </p:nvGrpSpPr>
        <p:grpSpPr>
          <a:xfrm>
            <a:off x="7837954" y="2541898"/>
            <a:ext cx="2379214" cy="2440804"/>
            <a:chOff x="7837954" y="2541898"/>
            <a:chExt cx="2379214" cy="2440804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5E8ECA5F-2B80-4F7A-8DD6-488CDCEDA732}"/>
                </a:ext>
              </a:extLst>
            </p:cNvPr>
            <p:cNvSpPr/>
            <p:nvPr/>
          </p:nvSpPr>
          <p:spPr>
            <a:xfrm>
              <a:off x="7846461" y="2541898"/>
              <a:ext cx="2362200" cy="2438400"/>
            </a:xfrm>
            <a:prstGeom prst="ellipse">
              <a:avLst/>
            </a:prstGeom>
            <a:solidFill>
              <a:srgbClr val="D2D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81C6ACDB-2B9F-4B71-A00C-1F31D5F3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143" b="98000" l="2571" r="99143">
                          <a14:foregroundMark x1="46000" y1="7143" x2="46000" y2="7143"/>
                          <a14:foregroundMark x1="8857" y1="90571" x2="80857" y2="91714"/>
                          <a14:foregroundMark x1="72857" y1="78000" x2="88857" y2="91714"/>
                          <a14:foregroundMark x1="73429" y1="83714" x2="54571" y2="82571"/>
                          <a14:foregroundMark x1="36857" y1="73429" x2="12857" y2="90000"/>
                          <a14:foregroundMark x1="12857" y1="90000" x2="25429" y2="96857"/>
                          <a14:foregroundMark x1="73429" y1="96857" x2="91143" y2="97143"/>
                          <a14:foregroundMark x1="91143" y1="97143" x2="99143" y2="96857"/>
                          <a14:foregroundMark x1="2571" y1="86000" x2="3714" y2="9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954" y="2603488"/>
              <a:ext cx="2379214" cy="2379214"/>
            </a:xfrm>
            <a:prstGeom prst="ellipse">
              <a:avLst/>
            </a:prstGeom>
          </p:spPr>
        </p:pic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A41B0906-443E-4FC7-9CEB-7A5A42112C67}"/>
              </a:ext>
            </a:extLst>
          </p:cNvPr>
          <p:cNvGrpSpPr/>
          <p:nvPr/>
        </p:nvGrpSpPr>
        <p:grpSpPr>
          <a:xfrm>
            <a:off x="11353340" y="6277538"/>
            <a:ext cx="2367675" cy="2438400"/>
            <a:chOff x="11353340" y="6277538"/>
            <a:chExt cx="2367675" cy="2438400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C4E5739D-0C99-42FD-8A55-B9B84F8D159E}"/>
                </a:ext>
              </a:extLst>
            </p:cNvPr>
            <p:cNvSpPr/>
            <p:nvPr/>
          </p:nvSpPr>
          <p:spPr>
            <a:xfrm>
              <a:off x="11358815" y="6277538"/>
              <a:ext cx="2362200" cy="2438400"/>
            </a:xfrm>
            <a:prstGeom prst="ellipse">
              <a:avLst/>
            </a:prstGeom>
            <a:solidFill>
              <a:srgbClr val="D2D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4E7D43FB-8156-4008-B743-32ABB55EB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94" b="98257" l="322" r="98232">
                          <a14:foregroundMark x1="58199" y1="5094" x2="46141" y2="9517"/>
                          <a14:foregroundMark x1="46141" y1="9517" x2="46141" y2="9517"/>
                          <a14:foregroundMark x1="52412" y1="5094" x2="56270" y2="9115"/>
                          <a14:foregroundMark x1="50965" y1="5094" x2="47106" y2="5496"/>
                          <a14:foregroundMark x1="32637" y1="60590" x2="20740" y2="67292"/>
                          <a14:foregroundMark x1="20740" y1="67292" x2="10611" y2="80697"/>
                          <a14:foregroundMark x1="10611" y1="80697" x2="23312" y2="94370"/>
                          <a14:foregroundMark x1="23312" y1="94370" x2="72186" y2="79759"/>
                          <a14:foregroundMark x1="72186" y1="79759" x2="86817" y2="83914"/>
                          <a14:foregroundMark x1="86817" y1="83914" x2="90193" y2="70241"/>
                          <a14:foregroundMark x1="90193" y1="70241" x2="75080" y2="68633"/>
                          <a14:foregroundMark x1="75080" y1="68633" x2="75080" y2="68633"/>
                          <a14:foregroundMark x1="32154" y1="76676" x2="40997" y2="91421"/>
                          <a14:foregroundMark x1="40997" y1="91421" x2="60129" y2="94772"/>
                          <a14:foregroundMark x1="60129" y1="94772" x2="98232" y2="89142"/>
                          <a14:foregroundMark x1="98232" y1="89142" x2="98232" y2="89142"/>
                          <a14:foregroundMark x1="95338" y1="74263" x2="97749" y2="91555"/>
                          <a14:foregroundMark x1="9486" y1="69839" x2="6592" y2="91019"/>
                          <a14:foregroundMark x1="6592" y1="91019" x2="2733" y2="98391"/>
                          <a14:foregroundMark x1="11897" y1="66220" x2="5627" y2="72654"/>
                          <a14:foregroundMark x1="91961" y1="65818" x2="96785" y2="77078"/>
                          <a14:foregroundMark x1="87621" y1="65416" x2="98232" y2="71850"/>
                          <a14:foregroundMark x1="89550" y1="64209" x2="93408" y2="68633"/>
                          <a14:foregroundMark x1="13826" y1="64209" x2="322" y2="75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771" t="2325" r="-3703" b="3559"/>
            <a:stretch/>
          </p:blipFill>
          <p:spPr>
            <a:xfrm>
              <a:off x="11353340" y="6318423"/>
              <a:ext cx="2367675" cy="2397515"/>
            </a:xfrm>
            <a:prstGeom prst="ellipse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690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3200" y="8261088"/>
            <a:ext cx="2753038" cy="86290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898903" y="1185209"/>
            <a:ext cx="613156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sz="4700" b="1" spc="3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00" b="1" spc="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Guanajuato</a:t>
            </a:r>
            <a:endParaRPr sz="4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7468" y="485968"/>
            <a:ext cx="38722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2925" algn="l"/>
                <a:tab pos="3434715" algn="l"/>
              </a:tabLst>
            </a:pPr>
            <a:r>
              <a:rPr sz="2400" b="1" spc="1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5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afiliadas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99870" y="3390288"/>
            <a:ext cx="3185760" cy="78845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6838" y="3559234"/>
            <a:ext cx="441225" cy="11030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563" y="3390288"/>
            <a:ext cx="2838066" cy="97467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EB36DBE-1D3D-45FB-B5F8-B1135F2CFB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42138" r="28540" b="42977"/>
          <a:stretch/>
        </p:blipFill>
        <p:spPr>
          <a:xfrm>
            <a:off x="3937468" y="7989080"/>
            <a:ext cx="5369259" cy="140691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8CA4C55-67A2-44BD-A22E-B5D2CAC913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/>
          <a:stretch/>
        </p:blipFill>
        <p:spPr>
          <a:xfrm>
            <a:off x="8040164" y="2627317"/>
            <a:ext cx="5629737" cy="2367831"/>
          </a:xfrm>
          <a:prstGeom prst="rect">
            <a:avLst/>
          </a:prstGeom>
        </p:spPr>
      </p:pic>
      <p:pic>
        <p:nvPicPr>
          <p:cNvPr id="28" name="object 2">
            <a:extLst>
              <a:ext uri="{FF2B5EF4-FFF2-40B4-BE49-F238E27FC236}">
                <a16:creationId xmlns:a16="http://schemas.microsoft.com/office/drawing/2014/main" id="{24E1DBB2-2246-4BAE-8F42-DD5B03F7213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1143" y="5731573"/>
            <a:ext cx="2029942" cy="1497498"/>
          </a:xfrm>
          <a:prstGeom prst="rect">
            <a:avLst/>
          </a:prstGeom>
        </p:spPr>
      </p:pic>
      <p:pic>
        <p:nvPicPr>
          <p:cNvPr id="29" name="object 6">
            <a:extLst>
              <a:ext uri="{FF2B5EF4-FFF2-40B4-BE49-F238E27FC236}">
                <a16:creationId xmlns:a16="http://schemas.microsoft.com/office/drawing/2014/main" id="{9FC0DC59-30AC-4A8D-87E4-9647BA238E1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63200" y="5642044"/>
            <a:ext cx="2203784" cy="1824301"/>
          </a:xfrm>
          <a:prstGeom prst="rect">
            <a:avLst/>
          </a:prstGeom>
        </p:spPr>
      </p:pic>
      <p:pic>
        <p:nvPicPr>
          <p:cNvPr id="30" name="object 9">
            <a:extLst>
              <a:ext uri="{FF2B5EF4-FFF2-40B4-BE49-F238E27FC236}">
                <a16:creationId xmlns:a16="http://schemas.microsoft.com/office/drawing/2014/main" id="{20B9BF28-F7C3-4801-A030-C8ACF3FB909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85791" y="5837929"/>
            <a:ext cx="1813919" cy="1432529"/>
          </a:xfrm>
          <a:prstGeom prst="rect">
            <a:avLst/>
          </a:prstGeom>
        </p:spPr>
      </p:pic>
      <p:pic>
        <p:nvPicPr>
          <p:cNvPr id="31" name="object 12">
            <a:extLst>
              <a:ext uri="{FF2B5EF4-FFF2-40B4-BE49-F238E27FC236}">
                <a16:creationId xmlns:a16="http://schemas.microsoft.com/office/drawing/2014/main" id="{B964C88D-2260-4924-83DA-8297B3DEC661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646455" y="5702313"/>
            <a:ext cx="3284952" cy="170968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6E013AE-8AD7-435F-8B19-DE25B3C426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247" y="3258794"/>
            <a:ext cx="3360189" cy="10267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7B5E0C9-7C24-45F8-A51C-8C042E46759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8" t="30252" r="21899" b="35392"/>
          <a:stretch/>
        </p:blipFill>
        <p:spPr>
          <a:xfrm>
            <a:off x="7924801" y="5619336"/>
            <a:ext cx="1813919" cy="18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4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690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4565" y="7980050"/>
            <a:ext cx="2121914" cy="15441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9800" y="7908522"/>
            <a:ext cx="2375554" cy="167327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898903" y="1185209"/>
            <a:ext cx="613156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sz="4700" b="1" spc="3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00" b="1" spc="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Guanajuato</a:t>
            </a:r>
            <a:endParaRPr sz="4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7468" y="485968"/>
            <a:ext cx="38722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2925" algn="l"/>
                <a:tab pos="3434715" algn="l"/>
              </a:tabLst>
            </a:pPr>
            <a:r>
              <a:rPr sz="2400" b="1" spc="1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5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afiliadas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9188" y="3553581"/>
            <a:ext cx="441225" cy="11030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3940" y="8014645"/>
            <a:ext cx="2375554" cy="150233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37120" y="8014645"/>
            <a:ext cx="3079014" cy="1879531"/>
          </a:xfrm>
          <a:prstGeom prst="rect">
            <a:avLst/>
          </a:prstGeom>
        </p:spPr>
      </p:pic>
      <p:pic>
        <p:nvPicPr>
          <p:cNvPr id="28" name="object 4">
            <a:extLst>
              <a:ext uri="{FF2B5EF4-FFF2-40B4-BE49-F238E27FC236}">
                <a16:creationId xmlns:a16="http://schemas.microsoft.com/office/drawing/2014/main" id="{37808C28-D695-40C6-A2FF-D7C752C2C2C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272621" y="5977241"/>
            <a:ext cx="2532980" cy="1001242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60E668A2-4631-4583-B749-52023DD7E08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634787" y="3063987"/>
            <a:ext cx="1783637" cy="1786969"/>
          </a:xfrm>
          <a:prstGeom prst="rect">
            <a:avLst/>
          </a:prstGeom>
        </p:spPr>
      </p:pic>
      <p:pic>
        <p:nvPicPr>
          <p:cNvPr id="30" name="object 20">
            <a:extLst>
              <a:ext uri="{FF2B5EF4-FFF2-40B4-BE49-F238E27FC236}">
                <a16:creationId xmlns:a16="http://schemas.microsoft.com/office/drawing/2014/main" id="{AA42EB16-687B-4102-B8E9-6BDB002C8DB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416673" y="3117976"/>
            <a:ext cx="1733695" cy="1765412"/>
          </a:xfrm>
          <a:prstGeom prst="rect">
            <a:avLst/>
          </a:prstGeom>
        </p:spPr>
      </p:pic>
      <p:pic>
        <p:nvPicPr>
          <p:cNvPr id="31" name="object 7">
            <a:extLst>
              <a:ext uri="{FF2B5EF4-FFF2-40B4-BE49-F238E27FC236}">
                <a16:creationId xmlns:a16="http://schemas.microsoft.com/office/drawing/2014/main" id="{128B89D4-7393-4A63-B5ED-331FC5B8E58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24565" y="2863517"/>
            <a:ext cx="2817095" cy="2274330"/>
          </a:xfrm>
          <a:prstGeom prst="rect">
            <a:avLst/>
          </a:prstGeom>
        </p:spPr>
      </p:pic>
      <p:pic>
        <p:nvPicPr>
          <p:cNvPr id="34" name="object 22">
            <a:extLst>
              <a:ext uri="{FF2B5EF4-FFF2-40B4-BE49-F238E27FC236}">
                <a16:creationId xmlns:a16="http://schemas.microsoft.com/office/drawing/2014/main" id="{8CCBEE38-E98B-47F2-89E8-87DB6009A98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80853" y="3063987"/>
            <a:ext cx="1786052" cy="1704285"/>
          </a:xfrm>
          <a:prstGeom prst="rect">
            <a:avLst/>
          </a:prstGeom>
        </p:spPr>
      </p:pic>
      <p:pic>
        <p:nvPicPr>
          <p:cNvPr id="36" name="object 10">
            <a:extLst>
              <a:ext uri="{FF2B5EF4-FFF2-40B4-BE49-F238E27FC236}">
                <a16:creationId xmlns:a16="http://schemas.microsoft.com/office/drawing/2014/main" id="{B5E47A44-C9D7-4C82-87F0-472A213047A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814243" y="5892789"/>
            <a:ext cx="2045464" cy="1170147"/>
          </a:xfrm>
          <a:prstGeom prst="rect">
            <a:avLst/>
          </a:prstGeom>
        </p:spPr>
      </p:pic>
      <p:pic>
        <p:nvPicPr>
          <p:cNvPr id="37" name="object 14">
            <a:extLst>
              <a:ext uri="{FF2B5EF4-FFF2-40B4-BE49-F238E27FC236}">
                <a16:creationId xmlns:a16="http://schemas.microsoft.com/office/drawing/2014/main" id="{F7AFAFD5-2357-4523-8975-1DD7BF59B98D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56629" y="6053872"/>
            <a:ext cx="3268849" cy="1108084"/>
          </a:xfrm>
          <a:prstGeom prst="rect">
            <a:avLst/>
          </a:prstGeom>
        </p:spPr>
      </p:pic>
      <p:pic>
        <p:nvPicPr>
          <p:cNvPr id="38" name="object 15">
            <a:extLst>
              <a:ext uri="{FF2B5EF4-FFF2-40B4-BE49-F238E27FC236}">
                <a16:creationId xmlns:a16="http://schemas.microsoft.com/office/drawing/2014/main" id="{72D7071B-D5E5-43C5-85B1-3F1D005D4526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734119" y="6035647"/>
            <a:ext cx="2532981" cy="100124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0BC5157-99DF-4555-A43F-5841891C5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1" y="5883019"/>
            <a:ext cx="4277490" cy="1267206"/>
          </a:xfrm>
          <a:prstGeom prst="rect">
            <a:avLst/>
          </a:prstGeom>
        </p:spPr>
      </p:pic>
      <p:pic>
        <p:nvPicPr>
          <p:cNvPr id="41" name="object 16">
            <a:extLst>
              <a:ext uri="{FF2B5EF4-FFF2-40B4-BE49-F238E27FC236}">
                <a16:creationId xmlns:a16="http://schemas.microsoft.com/office/drawing/2014/main" id="{00081105-A9C5-4CE9-80A2-87E0DFB658C8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42332" y="3049758"/>
            <a:ext cx="2054388" cy="1817348"/>
          </a:xfrm>
          <a:prstGeom prst="rect">
            <a:avLst/>
          </a:prstGeom>
        </p:spPr>
      </p:pic>
      <p:pic>
        <p:nvPicPr>
          <p:cNvPr id="1026" name="Picture 2" descr="valuacion.ai logo">
            <a:extLst>
              <a:ext uri="{FF2B5EF4-FFF2-40B4-BE49-F238E27FC236}">
                <a16:creationId xmlns:a16="http://schemas.microsoft.com/office/drawing/2014/main" id="{6C479076-6A67-0C6D-4EAE-BC79C7A3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847" y="3189456"/>
            <a:ext cx="3048000" cy="16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703" y="5329794"/>
            <a:ext cx="2778073" cy="15596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8157" y="3757928"/>
            <a:ext cx="3932174" cy="78959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288000" cy="252281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898903" y="1261409"/>
            <a:ext cx="613156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165" dirty="0">
                <a:solidFill>
                  <a:srgbClr val="F2F2F2"/>
                </a:solidFill>
                <a:latin typeface="Tahoma"/>
                <a:cs typeface="Tahoma"/>
              </a:rPr>
              <a:t>Oficina</a:t>
            </a:r>
            <a:r>
              <a:rPr sz="4700" b="1" spc="33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4700" b="1" spc="80" dirty="0">
                <a:solidFill>
                  <a:srgbClr val="F2F2F2"/>
                </a:solidFill>
                <a:latin typeface="Tahoma"/>
                <a:cs typeface="Tahoma"/>
              </a:rPr>
              <a:t>Guanajuato</a:t>
            </a:r>
            <a:endParaRPr sz="47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7468" y="562168"/>
            <a:ext cx="38722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2925" algn="l"/>
                <a:tab pos="3434715" algn="l"/>
              </a:tabLst>
            </a:pPr>
            <a:r>
              <a:rPr sz="2400" b="1" spc="160" dirty="0">
                <a:solidFill>
                  <a:srgbClr val="F2F2F2"/>
                </a:solidFill>
                <a:latin typeface="Tahoma"/>
                <a:cs typeface="Tahoma"/>
              </a:rPr>
              <a:t>Empresas</a:t>
            </a:r>
            <a:r>
              <a:rPr sz="2400" b="1" dirty="0">
                <a:solidFill>
                  <a:srgbClr val="F2F2F2"/>
                </a:solidFill>
                <a:latin typeface="Tahoma"/>
                <a:cs typeface="Tahoma"/>
              </a:rPr>
              <a:t>	</a:t>
            </a:r>
            <a:r>
              <a:rPr sz="2400" b="1" spc="150" dirty="0">
                <a:solidFill>
                  <a:srgbClr val="F2F2F2"/>
                </a:solidFill>
                <a:latin typeface="Tahoma"/>
                <a:cs typeface="Tahoma"/>
              </a:rPr>
              <a:t>afiliadas</a:t>
            </a:r>
            <a:r>
              <a:rPr sz="2400" b="1" dirty="0">
                <a:solidFill>
                  <a:srgbClr val="F2F2F2"/>
                </a:solidFill>
                <a:latin typeface="Tahoma"/>
                <a:cs typeface="Tahoma"/>
              </a:rPr>
              <a:t>	</a:t>
            </a:r>
            <a:r>
              <a:rPr sz="2400" b="1" spc="160" dirty="0">
                <a:solidFill>
                  <a:srgbClr val="F2F2F2"/>
                </a:solidFill>
                <a:latin typeface="Tahoma"/>
                <a:cs typeface="Tahoma"/>
              </a:rPr>
              <a:t>en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79513" y="7593580"/>
            <a:ext cx="1709256" cy="110636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52159" y="7494927"/>
            <a:ext cx="1473381" cy="130366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565221" y="3458764"/>
            <a:ext cx="2935037" cy="114641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38800" y="3635180"/>
            <a:ext cx="2502427" cy="923067"/>
          </a:xfrm>
          <a:prstGeom prst="rect">
            <a:avLst/>
          </a:prstGeom>
        </p:spPr>
      </p:pic>
      <p:pic>
        <p:nvPicPr>
          <p:cNvPr id="28" name="object 5">
            <a:extLst>
              <a:ext uri="{FF2B5EF4-FFF2-40B4-BE49-F238E27FC236}">
                <a16:creationId xmlns:a16="http://schemas.microsoft.com/office/drawing/2014/main" id="{827DB5C3-578F-490F-BDE4-95DA8EFC45A1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96400" y="3697152"/>
            <a:ext cx="4519804" cy="699378"/>
          </a:xfrm>
          <a:prstGeom prst="rect">
            <a:avLst/>
          </a:prstGeom>
        </p:spPr>
      </p:pic>
      <p:pic>
        <p:nvPicPr>
          <p:cNvPr id="29" name="object 7">
            <a:extLst>
              <a:ext uri="{FF2B5EF4-FFF2-40B4-BE49-F238E27FC236}">
                <a16:creationId xmlns:a16="http://schemas.microsoft.com/office/drawing/2014/main" id="{22D0E952-D8F8-4F96-9BF2-32F35CEDA28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07269" y="5780532"/>
            <a:ext cx="2502428" cy="784351"/>
          </a:xfrm>
          <a:prstGeom prst="rect">
            <a:avLst/>
          </a:prstGeom>
        </p:spPr>
      </p:pic>
      <p:pic>
        <p:nvPicPr>
          <p:cNvPr id="30" name="object 21">
            <a:extLst>
              <a:ext uri="{FF2B5EF4-FFF2-40B4-BE49-F238E27FC236}">
                <a16:creationId xmlns:a16="http://schemas.microsoft.com/office/drawing/2014/main" id="{5B83512B-F671-4373-8900-2C278F81C64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39200" y="5677995"/>
            <a:ext cx="3913734" cy="989424"/>
          </a:xfrm>
          <a:prstGeom prst="rect">
            <a:avLst/>
          </a:prstGeom>
        </p:spPr>
      </p:pic>
      <p:pic>
        <p:nvPicPr>
          <p:cNvPr id="31" name="object 22">
            <a:extLst>
              <a:ext uri="{FF2B5EF4-FFF2-40B4-BE49-F238E27FC236}">
                <a16:creationId xmlns:a16="http://schemas.microsoft.com/office/drawing/2014/main" id="{7B046646-F8B0-4DA4-9217-4EAFF163BC2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411200" y="5526275"/>
            <a:ext cx="4544568" cy="13609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28D020-EB2D-47DF-9AA5-3C58576ACA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78" y="7671139"/>
            <a:ext cx="2502429" cy="99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7A0EB-57FE-509D-83D1-F04EB87674A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5898" t="23511" r="26821" b="23539"/>
          <a:stretch>
            <a:fillRect/>
          </a:stretch>
        </p:blipFill>
        <p:spPr>
          <a:xfrm>
            <a:off x="12877800" y="7488200"/>
            <a:ext cx="2640274" cy="13609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8294350" cy="10293350"/>
            <a:chOff x="-3175" y="-3175"/>
            <a:chExt cx="18294350" cy="10293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175" y="-3175"/>
              <a:ext cx="18294350" cy="10293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272507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89699" y="164611"/>
            <a:ext cx="13908600" cy="1055073"/>
          </a:xfrm>
          <a:prstGeom prst="rect">
            <a:avLst/>
          </a:prstGeom>
        </p:spPr>
        <p:txBody>
          <a:bodyPr vert="horz" wrap="square" lIns="0" tIns="191429" rIns="0" bIns="0" rtlCol="0">
            <a:spAutoFit/>
          </a:bodyPr>
          <a:lstStyle/>
          <a:p>
            <a:pPr marL="3914775">
              <a:lnSpc>
                <a:spcPct val="100000"/>
              </a:lnSpc>
              <a:spcBef>
                <a:spcPts val="100"/>
              </a:spcBef>
            </a:pPr>
            <a:r>
              <a:rPr sz="56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</a:t>
            </a:r>
            <a:r>
              <a:rPr sz="5600" spc="17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5600" spc="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600" spc="-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partida</a:t>
            </a:r>
            <a:endParaRPr sz="5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2869731"/>
            <a:ext cx="18288037" cy="7417313"/>
            <a:chOff x="0" y="2869731"/>
            <a:chExt cx="18288037" cy="7417313"/>
          </a:xfrm>
        </p:grpSpPr>
        <p:sp>
          <p:nvSpPr>
            <p:cNvPr id="7" name="object 7"/>
            <p:cNvSpPr/>
            <p:nvPr/>
          </p:nvSpPr>
          <p:spPr>
            <a:xfrm>
              <a:off x="0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5D95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609433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218866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4" y="209504"/>
                  </a:lnTo>
                  <a:lnTo>
                    <a:pt x="2609434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828301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E144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37735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2" y="209504"/>
                  </a:lnTo>
                  <a:lnTo>
                    <a:pt x="2609432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47166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0" y="209504"/>
                  </a:lnTo>
                  <a:lnTo>
                    <a:pt x="2609430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656597" y="10077494"/>
              <a:ext cx="2631440" cy="209550"/>
            </a:xfrm>
            <a:custGeom>
              <a:avLst/>
              <a:gdLst/>
              <a:ahLst/>
              <a:cxnLst/>
              <a:rect l="l" t="t" r="r" b="b"/>
              <a:pathLst>
                <a:path w="2631440" h="209550">
                  <a:moveTo>
                    <a:pt x="2631398" y="0"/>
                  </a:moveTo>
                  <a:lnTo>
                    <a:pt x="0" y="0"/>
                  </a:lnTo>
                  <a:lnTo>
                    <a:pt x="0" y="209504"/>
                  </a:lnTo>
                  <a:lnTo>
                    <a:pt x="2631398" y="209504"/>
                  </a:lnTo>
                  <a:lnTo>
                    <a:pt x="2631398" y="0"/>
                  </a:lnTo>
                  <a:close/>
                </a:path>
              </a:pathLst>
            </a:custGeom>
            <a:solidFill>
              <a:srgbClr val="5D95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857614" y="4485712"/>
              <a:ext cx="12573000" cy="0"/>
            </a:xfrm>
            <a:custGeom>
              <a:avLst/>
              <a:gdLst/>
              <a:ahLst/>
              <a:cxnLst/>
              <a:rect l="l" t="t" r="r" b="b"/>
              <a:pathLst>
                <a:path w="12573000">
                  <a:moveTo>
                    <a:pt x="0" y="0"/>
                  </a:moveTo>
                  <a:lnTo>
                    <a:pt x="12572772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380580" y="2869731"/>
              <a:ext cx="9522460" cy="1253490"/>
            </a:xfrm>
            <a:custGeom>
              <a:avLst/>
              <a:gdLst/>
              <a:ahLst/>
              <a:cxnLst/>
              <a:rect l="l" t="t" r="r" b="b"/>
              <a:pathLst>
                <a:path w="9522460" h="1253489">
                  <a:moveTo>
                    <a:pt x="9460209" y="0"/>
                  </a:moveTo>
                  <a:lnTo>
                    <a:pt x="61739" y="0"/>
                  </a:lnTo>
                  <a:lnTo>
                    <a:pt x="37707" y="4851"/>
                  </a:lnTo>
                  <a:lnTo>
                    <a:pt x="18082" y="18083"/>
                  </a:lnTo>
                  <a:lnTo>
                    <a:pt x="4851" y="37708"/>
                  </a:lnTo>
                  <a:lnTo>
                    <a:pt x="0" y="61741"/>
                  </a:lnTo>
                  <a:lnTo>
                    <a:pt x="0" y="1191552"/>
                  </a:lnTo>
                  <a:lnTo>
                    <a:pt x="4851" y="1215584"/>
                  </a:lnTo>
                  <a:lnTo>
                    <a:pt x="18082" y="1235209"/>
                  </a:lnTo>
                  <a:lnTo>
                    <a:pt x="37707" y="1248441"/>
                  </a:lnTo>
                  <a:lnTo>
                    <a:pt x="61739" y="1253293"/>
                  </a:lnTo>
                  <a:lnTo>
                    <a:pt x="9460209" y="1253293"/>
                  </a:lnTo>
                  <a:lnTo>
                    <a:pt x="9484243" y="1248441"/>
                  </a:lnTo>
                  <a:lnTo>
                    <a:pt x="9503870" y="1235209"/>
                  </a:lnTo>
                  <a:lnTo>
                    <a:pt x="9517104" y="1215584"/>
                  </a:lnTo>
                  <a:lnTo>
                    <a:pt x="9521957" y="1191552"/>
                  </a:lnTo>
                  <a:lnTo>
                    <a:pt x="9521957" y="61741"/>
                  </a:lnTo>
                  <a:lnTo>
                    <a:pt x="9517104" y="37708"/>
                  </a:lnTo>
                  <a:lnTo>
                    <a:pt x="9503870" y="18083"/>
                  </a:lnTo>
                  <a:lnTo>
                    <a:pt x="9484243" y="4851"/>
                  </a:lnTo>
                  <a:lnTo>
                    <a:pt x="94602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733058" y="2908327"/>
            <a:ext cx="8844915" cy="1092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2000" spc="135" dirty="0">
                <a:latin typeface="Arial" panose="020B0604020202020204" pitchFamily="34" charset="0"/>
                <a:cs typeface="Arial" panose="020B0604020202020204" pitchFamily="34" charset="0"/>
              </a:rPr>
              <a:t>Solidez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6700"/>
              </a:lnSpc>
            </a:pPr>
            <a:r>
              <a:rPr sz="2000" spc="130" dirty="0">
                <a:latin typeface="Arial" panose="020B0604020202020204" pitchFamily="34" charset="0"/>
                <a:cs typeface="Arial" panose="020B0604020202020204" pitchFamily="34" charset="0"/>
              </a:rPr>
              <a:t>Organismo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5" dirty="0">
                <a:latin typeface="Arial" panose="020B0604020202020204" pitchFamily="34" charset="0"/>
                <a:cs typeface="Arial" panose="020B0604020202020204" pitchFamily="34" charset="0"/>
              </a:rPr>
              <a:t>empresarial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000" spc="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5" dirty="0">
                <a:latin typeface="Arial" panose="020B0604020202020204" pitchFamily="34" charset="0"/>
                <a:cs typeface="Arial" panose="020B0604020202020204" pitchFamily="34" charset="0"/>
              </a:rPr>
              <a:t>representa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5" dirty="0">
                <a:latin typeface="Arial" panose="020B0604020202020204" pitchFamily="34" charset="0"/>
                <a:cs typeface="Arial" panose="020B0604020202020204" pitchFamily="34" charset="0"/>
              </a:rPr>
              <a:t>tecnología,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5" dirty="0">
                <a:latin typeface="Arial" panose="020B0604020202020204" pitchFamily="34" charset="0"/>
                <a:cs typeface="Arial" panose="020B0604020202020204" pitchFamily="34" charset="0"/>
              </a:rPr>
              <a:t>la innovación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000" spc="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0" dirty="0">
                <a:latin typeface="Arial" panose="020B0604020202020204" pitchFamily="34" charset="0"/>
                <a:cs typeface="Arial" panose="020B0604020202020204" pitchFamily="34" charset="0"/>
              </a:rPr>
              <a:t>digitalización</a:t>
            </a:r>
            <a:r>
              <a:rPr sz="20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spc="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5" dirty="0">
                <a:latin typeface="Arial" panose="020B0604020202020204" pitchFamily="34" charset="0"/>
                <a:cs typeface="Arial" panose="020B0604020202020204" pitchFamily="34" charset="0"/>
              </a:rPr>
              <a:t>México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90538" y="4971487"/>
            <a:ext cx="4813935" cy="1203960"/>
          </a:xfrm>
          <a:custGeom>
            <a:avLst/>
            <a:gdLst/>
            <a:ahLst/>
            <a:cxnLst/>
            <a:rect l="l" t="t" r="r" b="b"/>
            <a:pathLst>
              <a:path w="4813934" h="1203960">
                <a:moveTo>
                  <a:pt x="4691308" y="0"/>
                </a:moveTo>
                <a:lnTo>
                  <a:pt x="122137" y="0"/>
                </a:lnTo>
                <a:lnTo>
                  <a:pt x="74595" y="9598"/>
                </a:lnTo>
                <a:lnTo>
                  <a:pt x="35772" y="35774"/>
                </a:lnTo>
                <a:lnTo>
                  <a:pt x="9598" y="74596"/>
                </a:lnTo>
                <a:lnTo>
                  <a:pt x="0" y="122138"/>
                </a:lnTo>
                <a:lnTo>
                  <a:pt x="0" y="1081595"/>
                </a:lnTo>
                <a:lnTo>
                  <a:pt x="9297" y="1128334"/>
                </a:lnTo>
                <a:lnTo>
                  <a:pt x="35775" y="1167960"/>
                </a:lnTo>
                <a:lnTo>
                  <a:pt x="75395" y="1194436"/>
                </a:lnTo>
                <a:lnTo>
                  <a:pt x="122137" y="1203733"/>
                </a:lnTo>
                <a:lnTo>
                  <a:pt x="4691308" y="1203733"/>
                </a:lnTo>
                <a:lnTo>
                  <a:pt x="4738850" y="1194135"/>
                </a:lnTo>
                <a:lnTo>
                  <a:pt x="4777673" y="1167960"/>
                </a:lnTo>
                <a:lnTo>
                  <a:pt x="4803847" y="1129137"/>
                </a:lnTo>
                <a:lnTo>
                  <a:pt x="4813446" y="1081595"/>
                </a:lnTo>
                <a:lnTo>
                  <a:pt x="4813446" y="122138"/>
                </a:lnTo>
                <a:lnTo>
                  <a:pt x="4804149" y="75397"/>
                </a:lnTo>
                <a:lnTo>
                  <a:pt x="4777676" y="35774"/>
                </a:lnTo>
                <a:lnTo>
                  <a:pt x="4738050" y="9297"/>
                </a:lnTo>
                <a:lnTo>
                  <a:pt x="4691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2710653" y="5001028"/>
            <a:ext cx="4471670" cy="1092607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000" spc="120" dirty="0">
                <a:latin typeface="Arial" panose="020B0604020202020204" pitchFamily="34" charset="0"/>
                <a:cs typeface="Arial" panose="020B0604020202020204" pitchFamily="34" charset="0"/>
              </a:rPr>
              <a:t>Presencia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Seis</a:t>
            </a:r>
            <a:r>
              <a:rPr sz="20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sedes</a:t>
            </a:r>
            <a:r>
              <a:rPr sz="20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5" dirty="0">
                <a:latin typeface="Arial" panose="020B0604020202020204" pitchFamily="34" charset="0"/>
                <a:cs typeface="Arial" panose="020B0604020202020204" pitchFamily="34" charset="0"/>
              </a:rPr>
              <a:t>regionales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  <a:r>
              <a:rPr sz="20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5" dirty="0"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r>
              <a:rPr sz="20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5" dirty="0">
                <a:latin typeface="Arial" panose="020B0604020202020204" pitchFamily="34" charset="0"/>
                <a:cs typeface="Arial" panose="020B0604020202020204" pitchFamily="34" charset="0"/>
              </a:rPr>
              <a:t>representación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667515" y="4971487"/>
            <a:ext cx="4054475" cy="1203960"/>
          </a:xfrm>
          <a:custGeom>
            <a:avLst/>
            <a:gdLst/>
            <a:ahLst/>
            <a:cxnLst/>
            <a:rect l="l" t="t" r="r" b="b"/>
            <a:pathLst>
              <a:path w="4054475" h="1203960">
                <a:moveTo>
                  <a:pt x="3908869" y="0"/>
                </a:moveTo>
                <a:lnTo>
                  <a:pt x="145021" y="0"/>
                </a:lnTo>
                <a:lnTo>
                  <a:pt x="116596" y="2812"/>
                </a:lnTo>
                <a:lnTo>
                  <a:pt x="64563" y="24365"/>
                </a:lnTo>
                <a:lnTo>
                  <a:pt x="24364" y="64564"/>
                </a:lnTo>
                <a:lnTo>
                  <a:pt x="2812" y="116597"/>
                </a:lnTo>
                <a:lnTo>
                  <a:pt x="0" y="145022"/>
                </a:lnTo>
                <a:lnTo>
                  <a:pt x="0" y="1058712"/>
                </a:lnTo>
                <a:lnTo>
                  <a:pt x="11038" y="1114209"/>
                </a:lnTo>
                <a:lnTo>
                  <a:pt x="42475" y="1161257"/>
                </a:lnTo>
                <a:lnTo>
                  <a:pt x="89523" y="1192694"/>
                </a:lnTo>
                <a:lnTo>
                  <a:pt x="145021" y="1203733"/>
                </a:lnTo>
                <a:lnTo>
                  <a:pt x="3908869" y="1203733"/>
                </a:lnTo>
                <a:lnTo>
                  <a:pt x="3954709" y="1196340"/>
                </a:lnTo>
                <a:lnTo>
                  <a:pt x="3994519" y="1175752"/>
                </a:lnTo>
                <a:lnTo>
                  <a:pt x="4025911" y="1144359"/>
                </a:lnTo>
                <a:lnTo>
                  <a:pt x="4046498" y="1104549"/>
                </a:lnTo>
                <a:lnTo>
                  <a:pt x="4053890" y="1058712"/>
                </a:lnTo>
                <a:lnTo>
                  <a:pt x="4053890" y="145022"/>
                </a:lnTo>
                <a:lnTo>
                  <a:pt x="4042852" y="89524"/>
                </a:lnTo>
                <a:lnTo>
                  <a:pt x="4011421" y="42476"/>
                </a:lnTo>
                <a:lnTo>
                  <a:pt x="3964370" y="11039"/>
                </a:lnTo>
                <a:lnTo>
                  <a:pt x="3908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11799330" y="5047469"/>
            <a:ext cx="3746421" cy="106073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2000" spc="114" dirty="0">
                <a:latin typeface="Arial" panose="020B0604020202020204" pitchFamily="34" charset="0"/>
                <a:cs typeface="Arial" panose="020B0604020202020204" pitchFamily="34" charset="0"/>
              </a:rPr>
              <a:t>Impulso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ct val="117600"/>
              </a:lnSpc>
            </a:pP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0" dirty="0">
                <a:latin typeface="Arial" panose="020B0604020202020204" pitchFamily="34" charset="0"/>
                <a:cs typeface="Arial" panose="020B0604020202020204" pitchFamily="34" charset="0"/>
              </a:rPr>
              <a:t>1,000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5" dirty="0" err="1">
                <a:latin typeface="Arial" panose="020B0604020202020204" pitchFamily="34" charset="0"/>
                <a:cs typeface="Arial" panose="020B0604020202020204" pitchFamily="34" charset="0"/>
              </a:rPr>
              <a:t>socias</a:t>
            </a:r>
            <a:r>
              <a:rPr lang="es-MX" sz="20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0" dirty="0">
                <a:latin typeface="Arial" panose="020B0604020202020204" pitchFamily="34" charset="0"/>
                <a:cs typeface="Arial" panose="020B0604020202020204" pitchFamily="34" charset="0"/>
              </a:rPr>
              <a:t>PyMEs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09699" y="6646543"/>
            <a:ext cx="4054475" cy="1203960"/>
          </a:xfrm>
          <a:custGeom>
            <a:avLst/>
            <a:gdLst/>
            <a:ahLst/>
            <a:cxnLst/>
            <a:rect l="l" t="t" r="r" b="b"/>
            <a:pathLst>
              <a:path w="4054475" h="1203959">
                <a:moveTo>
                  <a:pt x="3908870" y="0"/>
                </a:moveTo>
                <a:lnTo>
                  <a:pt x="145021" y="0"/>
                </a:lnTo>
                <a:lnTo>
                  <a:pt x="116597" y="2812"/>
                </a:lnTo>
                <a:lnTo>
                  <a:pt x="64563" y="24364"/>
                </a:lnTo>
                <a:lnTo>
                  <a:pt x="24365" y="64562"/>
                </a:lnTo>
                <a:lnTo>
                  <a:pt x="2812" y="116596"/>
                </a:lnTo>
                <a:lnTo>
                  <a:pt x="0" y="145021"/>
                </a:lnTo>
                <a:lnTo>
                  <a:pt x="0" y="1058711"/>
                </a:lnTo>
                <a:lnTo>
                  <a:pt x="11038" y="1114208"/>
                </a:lnTo>
                <a:lnTo>
                  <a:pt x="42475" y="1161256"/>
                </a:lnTo>
                <a:lnTo>
                  <a:pt x="89524" y="1192693"/>
                </a:lnTo>
                <a:lnTo>
                  <a:pt x="145021" y="1203732"/>
                </a:lnTo>
                <a:lnTo>
                  <a:pt x="3908870" y="1203732"/>
                </a:lnTo>
                <a:lnTo>
                  <a:pt x="3954709" y="1196339"/>
                </a:lnTo>
                <a:lnTo>
                  <a:pt x="3994519" y="1175751"/>
                </a:lnTo>
                <a:lnTo>
                  <a:pt x="4025912" y="1144358"/>
                </a:lnTo>
                <a:lnTo>
                  <a:pt x="4046499" y="1104548"/>
                </a:lnTo>
                <a:lnTo>
                  <a:pt x="4053893" y="1058711"/>
                </a:lnTo>
                <a:lnTo>
                  <a:pt x="4053893" y="145021"/>
                </a:lnTo>
                <a:lnTo>
                  <a:pt x="4042854" y="89523"/>
                </a:lnTo>
                <a:lnTo>
                  <a:pt x="4011416" y="42475"/>
                </a:lnTo>
                <a:lnTo>
                  <a:pt x="3964368" y="11038"/>
                </a:lnTo>
                <a:lnTo>
                  <a:pt x="39088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10527" y="6744816"/>
            <a:ext cx="3804453" cy="106073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59"/>
              </a:spcBef>
            </a:pP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ct val="117600"/>
              </a:lnSpc>
            </a:pP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0" dirty="0"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sz="2000" spc="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representan</a:t>
            </a:r>
            <a:r>
              <a:rPr sz="2000" spc="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0" dirty="0">
                <a:latin typeface="Arial" panose="020B0604020202020204" pitchFamily="34" charset="0"/>
                <a:cs typeface="Arial" panose="020B0604020202020204" pitchFamily="34" charset="0"/>
              </a:rPr>
              <a:t>más 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000" spc="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spc="65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PIB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37276" y="6546531"/>
            <a:ext cx="4813935" cy="1403985"/>
          </a:xfrm>
          <a:custGeom>
            <a:avLst/>
            <a:gdLst/>
            <a:ahLst/>
            <a:cxnLst/>
            <a:rect l="l" t="t" r="r" b="b"/>
            <a:pathLst>
              <a:path w="4813934" h="1403984">
                <a:moveTo>
                  <a:pt x="4691308" y="0"/>
                </a:moveTo>
                <a:lnTo>
                  <a:pt x="122138" y="0"/>
                </a:lnTo>
                <a:lnTo>
                  <a:pt x="74596" y="9598"/>
                </a:lnTo>
                <a:lnTo>
                  <a:pt x="35772" y="35773"/>
                </a:lnTo>
                <a:lnTo>
                  <a:pt x="9598" y="74595"/>
                </a:lnTo>
                <a:lnTo>
                  <a:pt x="0" y="122137"/>
                </a:lnTo>
                <a:lnTo>
                  <a:pt x="0" y="1281619"/>
                </a:lnTo>
                <a:lnTo>
                  <a:pt x="9598" y="1329161"/>
                </a:lnTo>
                <a:lnTo>
                  <a:pt x="35773" y="1367984"/>
                </a:lnTo>
                <a:lnTo>
                  <a:pt x="74596" y="1394159"/>
                </a:lnTo>
                <a:lnTo>
                  <a:pt x="122138" y="1403757"/>
                </a:lnTo>
                <a:lnTo>
                  <a:pt x="4691308" y="1403757"/>
                </a:lnTo>
                <a:lnTo>
                  <a:pt x="4738050" y="1394460"/>
                </a:lnTo>
                <a:lnTo>
                  <a:pt x="4777674" y="1367984"/>
                </a:lnTo>
                <a:lnTo>
                  <a:pt x="4804150" y="1328361"/>
                </a:lnTo>
                <a:lnTo>
                  <a:pt x="4813447" y="1281619"/>
                </a:lnTo>
                <a:lnTo>
                  <a:pt x="4813447" y="122137"/>
                </a:lnTo>
                <a:lnTo>
                  <a:pt x="4804150" y="75395"/>
                </a:lnTo>
                <a:lnTo>
                  <a:pt x="4777676" y="35773"/>
                </a:lnTo>
                <a:lnTo>
                  <a:pt x="4738050" y="9297"/>
                </a:lnTo>
                <a:lnTo>
                  <a:pt x="4691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992652" y="6515198"/>
            <a:ext cx="4298315" cy="145219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459"/>
              </a:spcBef>
            </a:pP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IED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7600"/>
              </a:lnSpc>
              <a:tabLst>
                <a:tab pos="3928745" algn="l"/>
              </a:tabLst>
            </a:pP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Contribuyen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0" dirty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000" spc="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extranjera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000" spc="100" dirty="0">
                <a:latin typeface="Arial" panose="020B0604020202020204" pitchFamily="34" charset="0"/>
                <a:cs typeface="Arial" panose="020B0604020202020204" pitchFamily="34" charset="0"/>
              </a:rPr>
              <a:t>directa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manufacturera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403440" y="6646543"/>
            <a:ext cx="4054475" cy="1203960"/>
          </a:xfrm>
          <a:custGeom>
            <a:avLst/>
            <a:gdLst/>
            <a:ahLst/>
            <a:cxnLst/>
            <a:rect l="l" t="t" r="r" b="b"/>
            <a:pathLst>
              <a:path w="4054475" h="1203959">
                <a:moveTo>
                  <a:pt x="3908869" y="0"/>
                </a:moveTo>
                <a:lnTo>
                  <a:pt x="145021" y="0"/>
                </a:lnTo>
                <a:lnTo>
                  <a:pt x="116594" y="2812"/>
                </a:lnTo>
                <a:lnTo>
                  <a:pt x="64559" y="24364"/>
                </a:lnTo>
                <a:lnTo>
                  <a:pt x="24361" y="64562"/>
                </a:lnTo>
                <a:lnTo>
                  <a:pt x="2812" y="116596"/>
                </a:lnTo>
                <a:lnTo>
                  <a:pt x="0" y="145021"/>
                </a:lnTo>
                <a:lnTo>
                  <a:pt x="0" y="1058711"/>
                </a:lnTo>
                <a:lnTo>
                  <a:pt x="11037" y="1114208"/>
                </a:lnTo>
                <a:lnTo>
                  <a:pt x="42468" y="1161256"/>
                </a:lnTo>
                <a:lnTo>
                  <a:pt x="89520" y="1192693"/>
                </a:lnTo>
                <a:lnTo>
                  <a:pt x="145021" y="1203732"/>
                </a:lnTo>
                <a:lnTo>
                  <a:pt x="3908869" y="1203732"/>
                </a:lnTo>
                <a:lnTo>
                  <a:pt x="3954709" y="1196339"/>
                </a:lnTo>
                <a:lnTo>
                  <a:pt x="3994519" y="1175751"/>
                </a:lnTo>
                <a:lnTo>
                  <a:pt x="4025911" y="1144358"/>
                </a:lnTo>
                <a:lnTo>
                  <a:pt x="4046498" y="1104548"/>
                </a:lnTo>
                <a:lnTo>
                  <a:pt x="4053890" y="1058711"/>
                </a:lnTo>
                <a:lnTo>
                  <a:pt x="4053890" y="145021"/>
                </a:lnTo>
                <a:lnTo>
                  <a:pt x="4042852" y="89523"/>
                </a:lnTo>
                <a:lnTo>
                  <a:pt x="4011422" y="42475"/>
                </a:lnTo>
                <a:lnTo>
                  <a:pt x="3964370" y="11038"/>
                </a:lnTo>
                <a:lnTo>
                  <a:pt x="3908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600188" y="6744816"/>
            <a:ext cx="3677285" cy="106073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459"/>
              </a:spcBef>
            </a:pP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Empleo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7600"/>
              </a:lnSpc>
            </a:pP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Generan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0" dirty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millón</a:t>
            </a:r>
            <a:r>
              <a:rPr sz="2000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empleos</a:t>
            </a:r>
            <a:r>
              <a:rPr sz="2000" spc="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directos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50151" y="8359699"/>
            <a:ext cx="13387705" cy="1099185"/>
          </a:xfrm>
          <a:custGeom>
            <a:avLst/>
            <a:gdLst/>
            <a:ahLst/>
            <a:cxnLst/>
            <a:rect l="l" t="t" r="r" b="b"/>
            <a:pathLst>
              <a:path w="13387705" h="1099184">
                <a:moveTo>
                  <a:pt x="13343784" y="0"/>
                </a:moveTo>
                <a:lnTo>
                  <a:pt x="43914" y="0"/>
                </a:lnTo>
                <a:lnTo>
                  <a:pt x="35306" y="851"/>
                </a:lnTo>
                <a:lnTo>
                  <a:pt x="3343" y="27108"/>
                </a:lnTo>
                <a:lnTo>
                  <a:pt x="0" y="43914"/>
                </a:lnTo>
                <a:lnTo>
                  <a:pt x="0" y="1054715"/>
                </a:lnTo>
                <a:lnTo>
                  <a:pt x="19551" y="1091250"/>
                </a:lnTo>
                <a:lnTo>
                  <a:pt x="43914" y="1098626"/>
                </a:lnTo>
                <a:lnTo>
                  <a:pt x="13343784" y="1098626"/>
                </a:lnTo>
                <a:lnTo>
                  <a:pt x="13380318" y="1079078"/>
                </a:lnTo>
                <a:lnTo>
                  <a:pt x="13387701" y="1054715"/>
                </a:lnTo>
                <a:lnTo>
                  <a:pt x="13387701" y="43914"/>
                </a:lnTo>
                <a:lnTo>
                  <a:pt x="13368144" y="7379"/>
                </a:lnTo>
                <a:lnTo>
                  <a:pt x="1334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762566" y="8405418"/>
            <a:ext cx="12783185" cy="106073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ct val="117600"/>
              </a:lnSpc>
            </a:pP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Órgano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0" dirty="0">
                <a:latin typeface="Arial" panose="020B0604020202020204" pitchFamily="34" charset="0"/>
                <a:cs typeface="Arial" panose="020B0604020202020204" pitchFamily="34" charset="0"/>
              </a:rPr>
              <a:t>consulta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Estado,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0" dirty="0"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5" dirty="0"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manufactura,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telecomunicaciones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sz="2000" spc="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000" spc="114" dirty="0">
                <a:latin typeface="Arial" panose="020B0604020202020204" pitchFamily="34" charset="0"/>
                <a:cs typeface="Arial" panose="020B0604020202020204" pitchFamily="34" charset="0"/>
              </a:rPr>
              <a:t>información,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5" dirty="0">
                <a:latin typeface="Arial" panose="020B0604020202020204" pitchFamily="34" charset="0"/>
                <a:cs typeface="Arial" panose="020B0604020202020204" pitchFamily="34" charset="0"/>
              </a:rPr>
              <a:t>términos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0" dirty="0">
                <a:latin typeface="Arial" panose="020B0604020202020204" pitchFamily="34" charset="0"/>
                <a:cs typeface="Arial" panose="020B0604020202020204" pitchFamily="34" charset="0"/>
              </a:rPr>
              <a:t>Ley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5" dirty="0">
                <a:latin typeface="Arial" panose="020B0604020202020204" pitchFamily="34" charset="0"/>
                <a:cs typeface="Arial" panose="020B0604020202020204" pitchFamily="34" charset="0"/>
              </a:rPr>
              <a:t>Cámaras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4" dirty="0">
                <a:latin typeface="Arial" panose="020B0604020202020204" pitchFamily="34" charset="0"/>
                <a:cs typeface="Arial" panose="020B0604020202020204" pitchFamily="34" charset="0"/>
              </a:rPr>
              <a:t>Empresariales</a:t>
            </a:r>
            <a:r>
              <a:rPr sz="2000" spc="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5" dirty="0"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sz="2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0" dirty="0">
                <a:latin typeface="Arial" panose="020B0604020202020204" pitchFamily="34" charset="0"/>
                <a:cs typeface="Arial" panose="020B0604020202020204" pitchFamily="34" charset="0"/>
              </a:rPr>
              <a:t>Confederaciones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448D62E-7B8A-484B-8D0B-329E0D52F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46" y="1201732"/>
            <a:ext cx="2385423" cy="14519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907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98903" y="1185209"/>
            <a:ext cx="613156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165" dirty="0" err="1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sz="4700" b="1" spc="3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00" b="1" spc="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Guanajuato</a:t>
            </a:r>
            <a:endParaRPr sz="4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785" y="6949444"/>
            <a:ext cx="2576654" cy="16937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9463" y="6682385"/>
            <a:ext cx="1829345" cy="20797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1432" y="3673218"/>
            <a:ext cx="3078031" cy="18031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0736" y="3706653"/>
            <a:ext cx="1800703" cy="17697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5447" y="6651741"/>
            <a:ext cx="2362009" cy="236200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01649" y="6949444"/>
            <a:ext cx="2049254" cy="176660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58238" y="2688105"/>
            <a:ext cx="441225" cy="11030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3660" algn="l"/>
                <a:tab pos="2934970" algn="l"/>
                <a:tab pos="5080635" algn="l"/>
                <a:tab pos="6724015" algn="l"/>
              </a:tabLst>
            </a:pPr>
            <a:r>
              <a:rPr sz="2400" spc="160" dirty="0" err="1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  <a:r>
              <a:rPr sz="2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5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1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</a:t>
            </a:r>
            <a:r>
              <a:rPr sz="2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sz="2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160" dirty="0" err="1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90726" y="3490283"/>
            <a:ext cx="2753674" cy="2528249"/>
          </a:xfrm>
          <a:prstGeom prst="rect">
            <a:avLst/>
          </a:prstGeom>
        </p:spPr>
      </p:pic>
      <p:pic>
        <p:nvPicPr>
          <p:cNvPr id="1026" name="Picture 2" descr="Home | Pago de Servicios - Multipagos">
            <a:extLst>
              <a:ext uri="{FF2B5EF4-FFF2-40B4-BE49-F238E27FC236}">
                <a16:creationId xmlns:a16="http://schemas.microsoft.com/office/drawing/2014/main" id="{CC36EC7D-C1D3-46EA-9007-B2162DBE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863" y="3928981"/>
            <a:ext cx="3631711" cy="15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90EC27C-6038-4392-B869-3B6C5C7FC0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858" y="7139963"/>
            <a:ext cx="2985722" cy="13855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0838" y="2623539"/>
            <a:ext cx="17206595" cy="7244080"/>
          </a:xfrm>
          <a:custGeom>
            <a:avLst/>
            <a:gdLst/>
            <a:ahLst/>
            <a:cxnLst/>
            <a:rect l="l" t="t" r="r" b="b"/>
            <a:pathLst>
              <a:path w="17206595" h="7244080">
                <a:moveTo>
                  <a:pt x="16812835" y="0"/>
                </a:moveTo>
                <a:lnTo>
                  <a:pt x="393491" y="0"/>
                </a:lnTo>
                <a:lnTo>
                  <a:pt x="344230" y="3074"/>
                </a:lnTo>
                <a:lnTo>
                  <a:pt x="296767" y="12047"/>
                </a:lnTo>
                <a:lnTo>
                  <a:pt x="251476" y="26547"/>
                </a:lnTo>
                <a:lnTo>
                  <a:pt x="208729" y="46201"/>
                </a:lnTo>
                <a:lnTo>
                  <a:pt x="168898" y="70636"/>
                </a:lnTo>
                <a:lnTo>
                  <a:pt x="132357" y="99479"/>
                </a:lnTo>
                <a:lnTo>
                  <a:pt x="99479" y="132357"/>
                </a:lnTo>
                <a:lnTo>
                  <a:pt x="70636" y="168898"/>
                </a:lnTo>
                <a:lnTo>
                  <a:pt x="46201" y="208729"/>
                </a:lnTo>
                <a:lnTo>
                  <a:pt x="26547" y="251476"/>
                </a:lnTo>
                <a:lnTo>
                  <a:pt x="12047" y="296768"/>
                </a:lnTo>
                <a:lnTo>
                  <a:pt x="3074" y="344230"/>
                </a:lnTo>
                <a:lnTo>
                  <a:pt x="0" y="393491"/>
                </a:lnTo>
                <a:lnTo>
                  <a:pt x="0" y="6849996"/>
                </a:lnTo>
                <a:lnTo>
                  <a:pt x="3074" y="6899258"/>
                </a:lnTo>
                <a:lnTo>
                  <a:pt x="12047" y="6946721"/>
                </a:lnTo>
                <a:lnTo>
                  <a:pt x="26548" y="6992013"/>
                </a:lnTo>
                <a:lnTo>
                  <a:pt x="46202" y="7034760"/>
                </a:lnTo>
                <a:lnTo>
                  <a:pt x="70638" y="7074591"/>
                </a:lnTo>
                <a:lnTo>
                  <a:pt x="99482" y="7111132"/>
                </a:lnTo>
                <a:lnTo>
                  <a:pt x="132361" y="7144011"/>
                </a:lnTo>
                <a:lnTo>
                  <a:pt x="168903" y="7172854"/>
                </a:lnTo>
                <a:lnTo>
                  <a:pt x="208735" y="7197289"/>
                </a:lnTo>
                <a:lnTo>
                  <a:pt x="251486" y="7216943"/>
                </a:lnTo>
                <a:lnTo>
                  <a:pt x="296784" y="7231443"/>
                </a:lnTo>
                <a:lnTo>
                  <a:pt x="344281" y="7240417"/>
                </a:lnTo>
                <a:lnTo>
                  <a:pt x="393541" y="7243491"/>
                </a:lnTo>
                <a:lnTo>
                  <a:pt x="16812835" y="7243491"/>
                </a:lnTo>
                <a:lnTo>
                  <a:pt x="16862094" y="7240417"/>
                </a:lnTo>
                <a:lnTo>
                  <a:pt x="16909555" y="7231443"/>
                </a:lnTo>
                <a:lnTo>
                  <a:pt x="16954845" y="7216943"/>
                </a:lnTo>
                <a:lnTo>
                  <a:pt x="16997592" y="7197289"/>
                </a:lnTo>
                <a:lnTo>
                  <a:pt x="17037422" y="7172854"/>
                </a:lnTo>
                <a:lnTo>
                  <a:pt x="17073962" y="7144011"/>
                </a:lnTo>
                <a:lnTo>
                  <a:pt x="17106840" y="7111132"/>
                </a:lnTo>
                <a:lnTo>
                  <a:pt x="17135683" y="7074591"/>
                </a:lnTo>
                <a:lnTo>
                  <a:pt x="17160117" y="7034760"/>
                </a:lnTo>
                <a:lnTo>
                  <a:pt x="17179771" y="6992013"/>
                </a:lnTo>
                <a:lnTo>
                  <a:pt x="17194271" y="6946721"/>
                </a:lnTo>
                <a:lnTo>
                  <a:pt x="17203245" y="6899258"/>
                </a:lnTo>
                <a:lnTo>
                  <a:pt x="17206319" y="6849996"/>
                </a:lnTo>
                <a:lnTo>
                  <a:pt x="17206319" y="393491"/>
                </a:lnTo>
                <a:lnTo>
                  <a:pt x="17203245" y="344230"/>
                </a:lnTo>
                <a:lnTo>
                  <a:pt x="17194271" y="296768"/>
                </a:lnTo>
                <a:lnTo>
                  <a:pt x="17179771" y="251476"/>
                </a:lnTo>
                <a:lnTo>
                  <a:pt x="17160117" y="208729"/>
                </a:lnTo>
                <a:lnTo>
                  <a:pt x="17135683" y="168898"/>
                </a:lnTo>
                <a:lnTo>
                  <a:pt x="17106840" y="132357"/>
                </a:lnTo>
                <a:lnTo>
                  <a:pt x="17073962" y="99479"/>
                </a:lnTo>
                <a:lnTo>
                  <a:pt x="17037422" y="70636"/>
                </a:lnTo>
                <a:lnTo>
                  <a:pt x="16997592" y="46201"/>
                </a:lnTo>
                <a:lnTo>
                  <a:pt x="16954845" y="26547"/>
                </a:lnTo>
                <a:lnTo>
                  <a:pt x="16909555" y="12047"/>
                </a:lnTo>
                <a:lnTo>
                  <a:pt x="16862094" y="3074"/>
                </a:lnTo>
                <a:lnTo>
                  <a:pt x="16812835" y="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5045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0286" rIns="0" bIns="0" rtlCol="0">
            <a:spAutoFit/>
          </a:bodyPr>
          <a:lstStyle/>
          <a:p>
            <a:pPr marL="2585720">
              <a:lnSpc>
                <a:spcPct val="100000"/>
              </a:lnSpc>
              <a:spcBef>
                <a:spcPts val="100"/>
              </a:spcBef>
            </a:pPr>
            <a:r>
              <a:rPr sz="5000" spc="170" dirty="0">
                <a:solidFill>
                  <a:srgbClr val="F2F2F2"/>
                </a:solidFill>
              </a:rPr>
              <a:t>Convenios</a:t>
            </a:r>
            <a:r>
              <a:rPr sz="5000" spc="350" dirty="0">
                <a:solidFill>
                  <a:srgbClr val="F2F2F2"/>
                </a:solidFill>
              </a:rPr>
              <a:t> </a:t>
            </a:r>
            <a:r>
              <a:rPr sz="5000" spc="225" dirty="0">
                <a:solidFill>
                  <a:srgbClr val="F2F2F2"/>
                </a:solidFill>
              </a:rPr>
              <a:t>de</a:t>
            </a:r>
            <a:r>
              <a:rPr sz="5000" spc="355" dirty="0">
                <a:solidFill>
                  <a:srgbClr val="F2F2F2"/>
                </a:solidFill>
              </a:rPr>
              <a:t> </a:t>
            </a:r>
            <a:r>
              <a:rPr sz="5000" spc="190" dirty="0">
                <a:solidFill>
                  <a:srgbClr val="F2F2F2"/>
                </a:solidFill>
              </a:rPr>
              <a:t>colaboración</a:t>
            </a:r>
            <a:endParaRPr sz="5000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73400" y="8023191"/>
            <a:ext cx="1766327" cy="115033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8634" y="8065698"/>
            <a:ext cx="1766628" cy="9442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58948" y="6257617"/>
            <a:ext cx="2512532" cy="8286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87961" y="3085113"/>
            <a:ext cx="2533144" cy="85579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5744" y="4573262"/>
            <a:ext cx="3018712" cy="7792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70638" y="4510079"/>
            <a:ext cx="2997329" cy="87385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162641" y="5893515"/>
            <a:ext cx="1985811" cy="12771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786573" y="4371499"/>
            <a:ext cx="3239015" cy="10767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072310" y="7990463"/>
            <a:ext cx="1303216" cy="10947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02393" y="6208807"/>
            <a:ext cx="2722928" cy="8041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26830" y="4613944"/>
            <a:ext cx="2398491" cy="70669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312443" y="8027507"/>
            <a:ext cx="1749036" cy="9956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583834" y="8023191"/>
            <a:ext cx="1196978" cy="119141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475773" y="4521488"/>
            <a:ext cx="2048164" cy="85103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828072" y="7918604"/>
            <a:ext cx="1196978" cy="126478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4601316" y="3222528"/>
            <a:ext cx="2533144" cy="69653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892385" y="7929603"/>
            <a:ext cx="1865716" cy="119141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0E4140B-3AE9-4444-A2A8-C2599051F4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44" y="6197436"/>
            <a:ext cx="2807495" cy="914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CE8DED4-EF8F-495C-B817-7F1BF293AF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46" y="3035011"/>
            <a:ext cx="2896468" cy="96548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3CE01F8-2296-4B7D-AC04-25A32BF300B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273" y="3105037"/>
            <a:ext cx="3117145" cy="104168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7CD9B90-BD97-474D-BC44-0EA95EAC37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" y="3170197"/>
            <a:ext cx="3795145" cy="738152"/>
          </a:xfrm>
          <a:prstGeom prst="rect">
            <a:avLst/>
          </a:prstGeom>
        </p:spPr>
      </p:pic>
      <p:pic>
        <p:nvPicPr>
          <p:cNvPr id="22" name="Picture 21" descr="A red and black logo&#10;&#10;AI-generated content may be incorrect.">
            <a:extLst>
              <a:ext uri="{FF2B5EF4-FFF2-40B4-BE49-F238E27FC236}">
                <a16:creationId xmlns:a16="http://schemas.microsoft.com/office/drawing/2014/main" id="{D5112283-F4BA-4256-C3F5-A5A67C49569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896" y="6324857"/>
            <a:ext cx="2533144" cy="761360"/>
          </a:xfrm>
          <a:prstGeom prst="rect">
            <a:avLst/>
          </a:prstGeom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684EB377-6245-4602-68FE-2CD8E7667C2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053" y="6182782"/>
            <a:ext cx="1865716" cy="8658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40838" y="471650"/>
            <a:ext cx="17206595" cy="9267825"/>
          </a:xfrm>
          <a:custGeom>
            <a:avLst/>
            <a:gdLst/>
            <a:ahLst/>
            <a:cxnLst/>
            <a:rect l="l" t="t" r="r" b="b"/>
            <a:pathLst>
              <a:path w="17206595" h="9267825">
                <a:moveTo>
                  <a:pt x="16812835" y="0"/>
                </a:moveTo>
                <a:lnTo>
                  <a:pt x="393491" y="0"/>
                </a:lnTo>
                <a:lnTo>
                  <a:pt x="347693" y="2684"/>
                </a:lnTo>
                <a:lnTo>
                  <a:pt x="303423" y="10538"/>
                </a:lnTo>
                <a:lnTo>
                  <a:pt x="260980" y="23257"/>
                </a:lnTo>
                <a:lnTo>
                  <a:pt x="220661" y="40542"/>
                </a:lnTo>
                <a:lnTo>
                  <a:pt x="182765" y="62088"/>
                </a:lnTo>
                <a:lnTo>
                  <a:pt x="147591" y="87596"/>
                </a:lnTo>
                <a:lnTo>
                  <a:pt x="115437" y="116762"/>
                </a:lnTo>
                <a:lnTo>
                  <a:pt x="86602" y="149285"/>
                </a:lnTo>
                <a:lnTo>
                  <a:pt x="61384" y="184863"/>
                </a:lnTo>
                <a:lnTo>
                  <a:pt x="40081" y="223194"/>
                </a:lnTo>
                <a:lnTo>
                  <a:pt x="22993" y="263976"/>
                </a:lnTo>
                <a:lnTo>
                  <a:pt x="10418" y="306907"/>
                </a:lnTo>
                <a:lnTo>
                  <a:pt x="2654" y="351685"/>
                </a:lnTo>
                <a:lnTo>
                  <a:pt x="0" y="398009"/>
                </a:lnTo>
                <a:lnTo>
                  <a:pt x="0" y="8869488"/>
                </a:lnTo>
                <a:lnTo>
                  <a:pt x="2654" y="8915812"/>
                </a:lnTo>
                <a:lnTo>
                  <a:pt x="10419" y="8960590"/>
                </a:lnTo>
                <a:lnTo>
                  <a:pt x="22994" y="9003521"/>
                </a:lnTo>
                <a:lnTo>
                  <a:pt x="40082" y="9044303"/>
                </a:lnTo>
                <a:lnTo>
                  <a:pt x="61385" y="9082634"/>
                </a:lnTo>
                <a:lnTo>
                  <a:pt x="86603" y="9118212"/>
                </a:lnTo>
                <a:lnTo>
                  <a:pt x="115439" y="9150735"/>
                </a:lnTo>
                <a:lnTo>
                  <a:pt x="147594" y="9179901"/>
                </a:lnTo>
                <a:lnTo>
                  <a:pt x="182769" y="9205408"/>
                </a:lnTo>
                <a:lnTo>
                  <a:pt x="220667" y="9226955"/>
                </a:lnTo>
                <a:lnTo>
                  <a:pt x="260989" y="9244240"/>
                </a:lnTo>
                <a:lnTo>
                  <a:pt x="303440" y="9256959"/>
                </a:lnTo>
                <a:lnTo>
                  <a:pt x="347744" y="9264813"/>
                </a:lnTo>
                <a:lnTo>
                  <a:pt x="393543" y="9267497"/>
                </a:lnTo>
                <a:lnTo>
                  <a:pt x="16812835" y="9267497"/>
                </a:lnTo>
                <a:lnTo>
                  <a:pt x="16858631" y="9264813"/>
                </a:lnTo>
                <a:lnTo>
                  <a:pt x="16902899" y="9256959"/>
                </a:lnTo>
                <a:lnTo>
                  <a:pt x="16945342" y="9244240"/>
                </a:lnTo>
                <a:lnTo>
                  <a:pt x="16985660" y="9226955"/>
                </a:lnTo>
                <a:lnTo>
                  <a:pt x="17023555" y="9205408"/>
                </a:lnTo>
                <a:lnTo>
                  <a:pt x="17058729" y="9179901"/>
                </a:lnTo>
                <a:lnTo>
                  <a:pt x="17090882" y="9150735"/>
                </a:lnTo>
                <a:lnTo>
                  <a:pt x="17119717" y="9118212"/>
                </a:lnTo>
                <a:lnTo>
                  <a:pt x="17144935" y="9082634"/>
                </a:lnTo>
                <a:lnTo>
                  <a:pt x="17166237" y="9044303"/>
                </a:lnTo>
                <a:lnTo>
                  <a:pt x="17183325" y="9003521"/>
                </a:lnTo>
                <a:lnTo>
                  <a:pt x="17195900" y="8960590"/>
                </a:lnTo>
                <a:lnTo>
                  <a:pt x="17203664" y="8915812"/>
                </a:lnTo>
                <a:lnTo>
                  <a:pt x="17206319" y="8869488"/>
                </a:lnTo>
                <a:lnTo>
                  <a:pt x="17206319" y="398009"/>
                </a:lnTo>
                <a:lnTo>
                  <a:pt x="17203664" y="351685"/>
                </a:lnTo>
                <a:lnTo>
                  <a:pt x="17195900" y="306907"/>
                </a:lnTo>
                <a:lnTo>
                  <a:pt x="17183325" y="263976"/>
                </a:lnTo>
                <a:lnTo>
                  <a:pt x="17166237" y="223194"/>
                </a:lnTo>
                <a:lnTo>
                  <a:pt x="17144935" y="184863"/>
                </a:lnTo>
                <a:lnTo>
                  <a:pt x="17119717" y="149285"/>
                </a:lnTo>
                <a:lnTo>
                  <a:pt x="17090882" y="116762"/>
                </a:lnTo>
                <a:lnTo>
                  <a:pt x="17058729" y="87596"/>
                </a:lnTo>
                <a:lnTo>
                  <a:pt x="17023555" y="62088"/>
                </a:lnTo>
                <a:lnTo>
                  <a:pt x="16985660" y="40542"/>
                </a:lnTo>
                <a:lnTo>
                  <a:pt x="16945342" y="23257"/>
                </a:lnTo>
                <a:lnTo>
                  <a:pt x="16902899" y="10538"/>
                </a:lnTo>
                <a:lnTo>
                  <a:pt x="16858631" y="2684"/>
                </a:lnTo>
                <a:lnTo>
                  <a:pt x="16812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6C9EEB42-C975-4B4F-9AF0-0FE3A94B07C9}"/>
              </a:ext>
            </a:extLst>
          </p:cNvPr>
          <p:cNvGrpSpPr/>
          <p:nvPr/>
        </p:nvGrpSpPr>
        <p:grpSpPr>
          <a:xfrm>
            <a:off x="803997" y="100877"/>
            <a:ext cx="2226945" cy="7273879"/>
            <a:chOff x="1623000" y="807105"/>
            <a:chExt cx="2226945" cy="7273879"/>
          </a:xfrm>
        </p:grpSpPr>
        <p:sp>
          <p:nvSpPr>
            <p:cNvPr id="40" name="object 16">
              <a:extLst>
                <a:ext uri="{FF2B5EF4-FFF2-40B4-BE49-F238E27FC236}">
                  <a16:creationId xmlns:a16="http://schemas.microsoft.com/office/drawing/2014/main" id="{F9F02626-EECA-4DBD-B156-3FE250DBD53F}"/>
                </a:ext>
              </a:extLst>
            </p:cNvPr>
            <p:cNvSpPr/>
            <p:nvPr/>
          </p:nvSpPr>
          <p:spPr>
            <a:xfrm>
              <a:off x="2746242" y="807105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CA21F268-49E4-4C4C-9F09-BB8802BAED61}"/>
                </a:ext>
              </a:extLst>
            </p:cNvPr>
            <p:cNvSpPr/>
            <p:nvPr/>
          </p:nvSpPr>
          <p:spPr>
            <a:xfrm>
              <a:off x="2736472" y="4316704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30D0E0E3-66C7-4036-B5E2-369CDC722C52}"/>
                </a:ext>
              </a:extLst>
            </p:cNvPr>
            <p:cNvGrpSpPr/>
            <p:nvPr/>
          </p:nvGrpSpPr>
          <p:grpSpPr>
            <a:xfrm>
              <a:off x="1623000" y="3079624"/>
              <a:ext cx="2226945" cy="2183765"/>
              <a:chOff x="1039254" y="2589412"/>
              <a:chExt cx="2226945" cy="2183765"/>
            </a:xfrm>
          </p:grpSpPr>
          <p:sp>
            <p:nvSpPr>
              <p:cNvPr id="19" name="object 19"/>
              <p:cNvSpPr/>
              <p:nvPr/>
            </p:nvSpPr>
            <p:spPr>
              <a:xfrm>
                <a:off x="1039254" y="2589412"/>
                <a:ext cx="2226945" cy="2183765"/>
              </a:xfrm>
              <a:custGeom>
                <a:avLst/>
                <a:gdLst/>
                <a:ahLst/>
                <a:cxnLst/>
                <a:rect l="l" t="t" r="r" b="b"/>
                <a:pathLst>
                  <a:path w="2226945" h="2183765">
                    <a:moveTo>
                      <a:pt x="1113232" y="0"/>
                    </a:moveTo>
                    <a:lnTo>
                      <a:pt x="1068257" y="885"/>
                    </a:lnTo>
                    <a:lnTo>
                      <a:pt x="1023342" y="3543"/>
                    </a:lnTo>
                    <a:lnTo>
                      <a:pt x="978544" y="7972"/>
                    </a:lnTo>
                    <a:lnTo>
                      <a:pt x="933924" y="14174"/>
                    </a:lnTo>
                    <a:lnTo>
                      <a:pt x="889540" y="22147"/>
                    </a:lnTo>
                    <a:lnTo>
                      <a:pt x="845452" y="31891"/>
                    </a:lnTo>
                    <a:lnTo>
                      <a:pt x="801718" y="43408"/>
                    </a:lnTo>
                    <a:lnTo>
                      <a:pt x="758397" y="56696"/>
                    </a:lnTo>
                    <a:lnTo>
                      <a:pt x="715549" y="71756"/>
                    </a:lnTo>
                    <a:lnTo>
                      <a:pt x="673233" y="88588"/>
                    </a:lnTo>
                    <a:lnTo>
                      <a:pt x="631508" y="107192"/>
                    </a:lnTo>
                    <a:lnTo>
                      <a:pt x="590432" y="127567"/>
                    </a:lnTo>
                    <a:lnTo>
                      <a:pt x="550065" y="149714"/>
                    </a:lnTo>
                    <a:lnTo>
                      <a:pt x="510466" y="173633"/>
                    </a:lnTo>
                    <a:lnTo>
                      <a:pt x="471694" y="199324"/>
                    </a:lnTo>
                    <a:lnTo>
                      <a:pt x="433808" y="226786"/>
                    </a:lnTo>
                    <a:lnTo>
                      <a:pt x="396867" y="256020"/>
                    </a:lnTo>
                    <a:lnTo>
                      <a:pt x="360931" y="287026"/>
                    </a:lnTo>
                    <a:lnTo>
                      <a:pt x="326058" y="319804"/>
                    </a:lnTo>
                    <a:lnTo>
                      <a:pt x="292639" y="354009"/>
                    </a:lnTo>
                    <a:lnTo>
                      <a:pt x="261027" y="389256"/>
                    </a:lnTo>
                    <a:lnTo>
                      <a:pt x="231221" y="425488"/>
                    </a:lnTo>
                    <a:lnTo>
                      <a:pt x="203221" y="462647"/>
                    </a:lnTo>
                    <a:lnTo>
                      <a:pt x="177028" y="500675"/>
                    </a:lnTo>
                    <a:lnTo>
                      <a:pt x="152642" y="539515"/>
                    </a:lnTo>
                    <a:lnTo>
                      <a:pt x="130061" y="579108"/>
                    </a:lnTo>
                    <a:lnTo>
                      <a:pt x="109288" y="619395"/>
                    </a:lnTo>
                    <a:lnTo>
                      <a:pt x="90320" y="660321"/>
                    </a:lnTo>
                    <a:lnTo>
                      <a:pt x="73159" y="701825"/>
                    </a:lnTo>
                    <a:lnTo>
                      <a:pt x="57805" y="743851"/>
                    </a:lnTo>
                    <a:lnTo>
                      <a:pt x="44257" y="786341"/>
                    </a:lnTo>
                    <a:lnTo>
                      <a:pt x="32515" y="829236"/>
                    </a:lnTo>
                    <a:lnTo>
                      <a:pt x="22580" y="872479"/>
                    </a:lnTo>
                    <a:lnTo>
                      <a:pt x="14451" y="916012"/>
                    </a:lnTo>
                    <a:lnTo>
                      <a:pt x="8128" y="959776"/>
                    </a:lnTo>
                    <a:lnTo>
                      <a:pt x="3612" y="1003714"/>
                    </a:lnTo>
                    <a:lnTo>
                      <a:pt x="903" y="1047768"/>
                    </a:lnTo>
                    <a:lnTo>
                      <a:pt x="0" y="1091880"/>
                    </a:lnTo>
                    <a:lnTo>
                      <a:pt x="903" y="1135992"/>
                    </a:lnTo>
                    <a:lnTo>
                      <a:pt x="3612" y="1180046"/>
                    </a:lnTo>
                    <a:lnTo>
                      <a:pt x="8128" y="1223984"/>
                    </a:lnTo>
                    <a:lnTo>
                      <a:pt x="14451" y="1267748"/>
                    </a:lnTo>
                    <a:lnTo>
                      <a:pt x="22580" y="1311280"/>
                    </a:lnTo>
                    <a:lnTo>
                      <a:pt x="32515" y="1354523"/>
                    </a:lnTo>
                    <a:lnTo>
                      <a:pt x="44257" y="1397418"/>
                    </a:lnTo>
                    <a:lnTo>
                      <a:pt x="57805" y="1439908"/>
                    </a:lnTo>
                    <a:lnTo>
                      <a:pt x="73159" y="1481934"/>
                    </a:lnTo>
                    <a:lnTo>
                      <a:pt x="90320" y="1523439"/>
                    </a:lnTo>
                    <a:lnTo>
                      <a:pt x="109288" y="1564364"/>
                    </a:lnTo>
                    <a:lnTo>
                      <a:pt x="130061" y="1604652"/>
                    </a:lnTo>
                    <a:lnTo>
                      <a:pt x="152642" y="1644245"/>
                    </a:lnTo>
                    <a:lnTo>
                      <a:pt x="177028" y="1683084"/>
                    </a:lnTo>
                    <a:lnTo>
                      <a:pt x="203221" y="1721112"/>
                    </a:lnTo>
                    <a:lnTo>
                      <a:pt x="231221" y="1758272"/>
                    </a:lnTo>
                    <a:lnTo>
                      <a:pt x="261027" y="1794504"/>
                    </a:lnTo>
                    <a:lnTo>
                      <a:pt x="292639" y="1829751"/>
                    </a:lnTo>
                    <a:lnTo>
                      <a:pt x="326058" y="1863955"/>
                    </a:lnTo>
                    <a:lnTo>
                      <a:pt x="360931" y="1896733"/>
                    </a:lnTo>
                    <a:lnTo>
                      <a:pt x="396867" y="1927739"/>
                    </a:lnTo>
                    <a:lnTo>
                      <a:pt x="433808" y="1956973"/>
                    </a:lnTo>
                    <a:lnTo>
                      <a:pt x="471694" y="1984436"/>
                    </a:lnTo>
                    <a:lnTo>
                      <a:pt x="510466" y="2010126"/>
                    </a:lnTo>
                    <a:lnTo>
                      <a:pt x="550065" y="2034045"/>
                    </a:lnTo>
                    <a:lnTo>
                      <a:pt x="590432" y="2056193"/>
                    </a:lnTo>
                    <a:lnTo>
                      <a:pt x="631508" y="2076568"/>
                    </a:lnTo>
                    <a:lnTo>
                      <a:pt x="673233" y="2095171"/>
                    </a:lnTo>
                    <a:lnTo>
                      <a:pt x="715549" y="2112003"/>
                    </a:lnTo>
                    <a:lnTo>
                      <a:pt x="758397" y="2127063"/>
                    </a:lnTo>
                    <a:lnTo>
                      <a:pt x="801718" y="2140352"/>
                    </a:lnTo>
                    <a:lnTo>
                      <a:pt x="845452" y="2151868"/>
                    </a:lnTo>
                    <a:lnTo>
                      <a:pt x="889540" y="2161613"/>
                    </a:lnTo>
                    <a:lnTo>
                      <a:pt x="933924" y="2169586"/>
                    </a:lnTo>
                    <a:lnTo>
                      <a:pt x="978544" y="2175787"/>
                    </a:lnTo>
                    <a:lnTo>
                      <a:pt x="1023342" y="2180217"/>
                    </a:lnTo>
                    <a:lnTo>
                      <a:pt x="1068257" y="2182874"/>
                    </a:lnTo>
                    <a:lnTo>
                      <a:pt x="1113232" y="2183760"/>
                    </a:lnTo>
                    <a:lnTo>
                      <a:pt x="1158206" y="2182874"/>
                    </a:lnTo>
                    <a:lnTo>
                      <a:pt x="1203122" y="2180217"/>
                    </a:lnTo>
                    <a:lnTo>
                      <a:pt x="1247919" y="2175787"/>
                    </a:lnTo>
                    <a:lnTo>
                      <a:pt x="1292539" y="2169586"/>
                    </a:lnTo>
                    <a:lnTo>
                      <a:pt x="1336923" y="2161613"/>
                    </a:lnTo>
                    <a:lnTo>
                      <a:pt x="1381011" y="2151868"/>
                    </a:lnTo>
                    <a:lnTo>
                      <a:pt x="1424745" y="2140352"/>
                    </a:lnTo>
                    <a:lnTo>
                      <a:pt x="1468066" y="2127063"/>
                    </a:lnTo>
                    <a:lnTo>
                      <a:pt x="1510914" y="2112003"/>
                    </a:lnTo>
                    <a:lnTo>
                      <a:pt x="1553230" y="2095171"/>
                    </a:lnTo>
                    <a:lnTo>
                      <a:pt x="1594955" y="2076568"/>
                    </a:lnTo>
                    <a:lnTo>
                      <a:pt x="1636031" y="2056193"/>
                    </a:lnTo>
                    <a:lnTo>
                      <a:pt x="1676398" y="2034045"/>
                    </a:lnTo>
                    <a:lnTo>
                      <a:pt x="1715997" y="2010126"/>
                    </a:lnTo>
                    <a:lnTo>
                      <a:pt x="1754769" y="1984436"/>
                    </a:lnTo>
                    <a:lnTo>
                      <a:pt x="1792655" y="1956973"/>
                    </a:lnTo>
                    <a:lnTo>
                      <a:pt x="1829596" y="1927739"/>
                    </a:lnTo>
                    <a:lnTo>
                      <a:pt x="1865532" y="1896733"/>
                    </a:lnTo>
                    <a:lnTo>
                      <a:pt x="1900405" y="1863955"/>
                    </a:lnTo>
                    <a:lnTo>
                      <a:pt x="1933824" y="1829751"/>
                    </a:lnTo>
                    <a:lnTo>
                      <a:pt x="1965436" y="1794504"/>
                    </a:lnTo>
                    <a:lnTo>
                      <a:pt x="1995242" y="1758272"/>
                    </a:lnTo>
                    <a:lnTo>
                      <a:pt x="2023242" y="1721112"/>
                    </a:lnTo>
                    <a:lnTo>
                      <a:pt x="2049435" y="1683084"/>
                    </a:lnTo>
                    <a:lnTo>
                      <a:pt x="2073821" y="1644245"/>
                    </a:lnTo>
                    <a:lnTo>
                      <a:pt x="2096401" y="1604652"/>
                    </a:lnTo>
                    <a:lnTo>
                      <a:pt x="2117175" y="1564364"/>
                    </a:lnTo>
                    <a:lnTo>
                      <a:pt x="2136143" y="1523439"/>
                    </a:lnTo>
                    <a:lnTo>
                      <a:pt x="2153304" y="1481934"/>
                    </a:lnTo>
                    <a:lnTo>
                      <a:pt x="2168658" y="1439908"/>
                    </a:lnTo>
                    <a:lnTo>
                      <a:pt x="2182206" y="1397418"/>
                    </a:lnTo>
                    <a:lnTo>
                      <a:pt x="2193948" y="1354523"/>
                    </a:lnTo>
                    <a:lnTo>
                      <a:pt x="2203883" y="1311280"/>
                    </a:lnTo>
                    <a:lnTo>
                      <a:pt x="2212012" y="1267748"/>
                    </a:lnTo>
                    <a:lnTo>
                      <a:pt x="2218334" y="1223984"/>
                    </a:lnTo>
                    <a:lnTo>
                      <a:pt x="2222851" y="1180046"/>
                    </a:lnTo>
                    <a:lnTo>
                      <a:pt x="2225560" y="1135992"/>
                    </a:lnTo>
                    <a:lnTo>
                      <a:pt x="2226463" y="1091880"/>
                    </a:lnTo>
                    <a:lnTo>
                      <a:pt x="2225560" y="1047768"/>
                    </a:lnTo>
                    <a:lnTo>
                      <a:pt x="2222851" y="1003714"/>
                    </a:lnTo>
                    <a:lnTo>
                      <a:pt x="2218334" y="959776"/>
                    </a:lnTo>
                    <a:lnTo>
                      <a:pt x="2212012" y="916012"/>
                    </a:lnTo>
                    <a:lnTo>
                      <a:pt x="2203883" y="872479"/>
                    </a:lnTo>
                    <a:lnTo>
                      <a:pt x="2193948" y="829236"/>
                    </a:lnTo>
                    <a:lnTo>
                      <a:pt x="2182206" y="786341"/>
                    </a:lnTo>
                    <a:lnTo>
                      <a:pt x="2168658" y="743851"/>
                    </a:lnTo>
                    <a:lnTo>
                      <a:pt x="2153304" y="701825"/>
                    </a:lnTo>
                    <a:lnTo>
                      <a:pt x="2136143" y="660321"/>
                    </a:lnTo>
                    <a:lnTo>
                      <a:pt x="2117175" y="619395"/>
                    </a:lnTo>
                    <a:lnTo>
                      <a:pt x="2096401" y="579108"/>
                    </a:lnTo>
                    <a:lnTo>
                      <a:pt x="2073821" y="539515"/>
                    </a:lnTo>
                    <a:lnTo>
                      <a:pt x="2049435" y="500675"/>
                    </a:lnTo>
                    <a:lnTo>
                      <a:pt x="2023242" y="462647"/>
                    </a:lnTo>
                    <a:lnTo>
                      <a:pt x="1995242" y="425488"/>
                    </a:lnTo>
                    <a:lnTo>
                      <a:pt x="1965436" y="389256"/>
                    </a:lnTo>
                    <a:lnTo>
                      <a:pt x="1933824" y="354009"/>
                    </a:lnTo>
                    <a:lnTo>
                      <a:pt x="1900405" y="319804"/>
                    </a:lnTo>
                    <a:lnTo>
                      <a:pt x="1865532" y="287026"/>
                    </a:lnTo>
                    <a:lnTo>
                      <a:pt x="1829596" y="256020"/>
                    </a:lnTo>
                    <a:lnTo>
                      <a:pt x="1792655" y="226786"/>
                    </a:lnTo>
                    <a:lnTo>
                      <a:pt x="1754769" y="199324"/>
                    </a:lnTo>
                    <a:lnTo>
                      <a:pt x="1715997" y="173633"/>
                    </a:lnTo>
                    <a:lnTo>
                      <a:pt x="1676398" y="149714"/>
                    </a:lnTo>
                    <a:lnTo>
                      <a:pt x="1636031" y="127567"/>
                    </a:lnTo>
                    <a:lnTo>
                      <a:pt x="1594955" y="107192"/>
                    </a:lnTo>
                    <a:lnTo>
                      <a:pt x="1553230" y="88588"/>
                    </a:lnTo>
                    <a:lnTo>
                      <a:pt x="1510914" y="71756"/>
                    </a:lnTo>
                    <a:lnTo>
                      <a:pt x="1468066" y="56696"/>
                    </a:lnTo>
                    <a:lnTo>
                      <a:pt x="1424745" y="43408"/>
                    </a:lnTo>
                    <a:lnTo>
                      <a:pt x="1381011" y="31891"/>
                    </a:lnTo>
                    <a:lnTo>
                      <a:pt x="1336923" y="22147"/>
                    </a:lnTo>
                    <a:lnTo>
                      <a:pt x="1292539" y="14174"/>
                    </a:lnTo>
                    <a:lnTo>
                      <a:pt x="1247919" y="7972"/>
                    </a:lnTo>
                    <a:lnTo>
                      <a:pt x="1203122" y="3543"/>
                    </a:lnTo>
                    <a:lnTo>
                      <a:pt x="1158206" y="885"/>
                    </a:lnTo>
                    <a:lnTo>
                      <a:pt x="1113232" y="0"/>
                    </a:lnTo>
                    <a:close/>
                  </a:path>
                </a:pathLst>
              </a:custGeom>
              <a:solidFill>
                <a:srgbClr val="000E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46967" y="3457557"/>
                <a:ext cx="2028233" cy="541157"/>
              </a:xfrm>
              <a:prstGeom prst="rect">
                <a:avLst/>
              </a:prstGeom>
            </p:spPr>
          </p:pic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E06D29D5-28E8-46E4-A44C-A2544EDA0CFA}"/>
                </a:ext>
              </a:extLst>
            </p:cNvPr>
            <p:cNvGrpSpPr/>
            <p:nvPr/>
          </p:nvGrpSpPr>
          <p:grpSpPr>
            <a:xfrm>
              <a:off x="1769786" y="6131534"/>
              <a:ext cx="1950085" cy="1949450"/>
              <a:chOff x="1177638" y="6142092"/>
              <a:chExt cx="1950085" cy="1949450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1177638" y="6142092"/>
                <a:ext cx="1950085" cy="1949450"/>
              </a:xfrm>
              <a:custGeom>
                <a:avLst/>
                <a:gdLst/>
                <a:ahLst/>
                <a:cxnLst/>
                <a:rect l="l" t="t" r="r" b="b"/>
                <a:pathLst>
                  <a:path w="1950085" h="1949450">
                    <a:moveTo>
                      <a:pt x="997532" y="0"/>
                    </a:moveTo>
                    <a:lnTo>
                      <a:pt x="952162" y="0"/>
                    </a:lnTo>
                    <a:lnTo>
                      <a:pt x="906832" y="2097"/>
                    </a:lnTo>
                    <a:lnTo>
                      <a:pt x="861620" y="6293"/>
                    </a:lnTo>
                    <a:lnTo>
                      <a:pt x="816606" y="12586"/>
                    </a:lnTo>
                    <a:lnTo>
                      <a:pt x="771868" y="20977"/>
                    </a:lnTo>
                    <a:lnTo>
                      <a:pt x="727486" y="31466"/>
                    </a:lnTo>
                    <a:lnTo>
                      <a:pt x="683538" y="44052"/>
                    </a:lnTo>
                    <a:lnTo>
                      <a:pt x="640104" y="58736"/>
                    </a:lnTo>
                    <a:lnTo>
                      <a:pt x="597262" y="75518"/>
                    </a:lnTo>
                    <a:lnTo>
                      <a:pt x="555092" y="94398"/>
                    </a:lnTo>
                    <a:lnTo>
                      <a:pt x="513672" y="115376"/>
                    </a:lnTo>
                    <a:lnTo>
                      <a:pt x="473082" y="138451"/>
                    </a:lnTo>
                    <a:lnTo>
                      <a:pt x="433400" y="163624"/>
                    </a:lnTo>
                    <a:lnTo>
                      <a:pt x="394707" y="190894"/>
                    </a:lnTo>
                    <a:lnTo>
                      <a:pt x="357079" y="220263"/>
                    </a:lnTo>
                    <a:lnTo>
                      <a:pt x="320597" y="251729"/>
                    </a:lnTo>
                    <a:lnTo>
                      <a:pt x="285340" y="285293"/>
                    </a:lnTo>
                    <a:lnTo>
                      <a:pt x="251771" y="320544"/>
                    </a:lnTo>
                    <a:lnTo>
                      <a:pt x="220299" y="357020"/>
                    </a:lnTo>
                    <a:lnTo>
                      <a:pt x="190926" y="394641"/>
                    </a:lnTo>
                    <a:lnTo>
                      <a:pt x="163651" y="433329"/>
                    </a:lnTo>
                    <a:lnTo>
                      <a:pt x="138474" y="473004"/>
                    </a:lnTo>
                    <a:lnTo>
                      <a:pt x="115395" y="513587"/>
                    </a:lnTo>
                    <a:lnTo>
                      <a:pt x="94414" y="555000"/>
                    </a:lnTo>
                    <a:lnTo>
                      <a:pt x="75531" y="597164"/>
                    </a:lnTo>
                    <a:lnTo>
                      <a:pt x="58746" y="639998"/>
                    </a:lnTo>
                    <a:lnTo>
                      <a:pt x="44059" y="683425"/>
                    </a:lnTo>
                    <a:lnTo>
                      <a:pt x="31471" y="727366"/>
                    </a:lnTo>
                    <a:lnTo>
                      <a:pt x="20980" y="771741"/>
                    </a:lnTo>
                    <a:lnTo>
                      <a:pt x="12588" y="816471"/>
                    </a:lnTo>
                    <a:lnTo>
                      <a:pt x="6294" y="861478"/>
                    </a:lnTo>
                    <a:lnTo>
                      <a:pt x="2098" y="906683"/>
                    </a:lnTo>
                    <a:lnTo>
                      <a:pt x="0" y="952006"/>
                    </a:lnTo>
                    <a:lnTo>
                      <a:pt x="0" y="997368"/>
                    </a:lnTo>
                    <a:lnTo>
                      <a:pt x="2098" y="1042691"/>
                    </a:lnTo>
                    <a:lnTo>
                      <a:pt x="6294" y="1087896"/>
                    </a:lnTo>
                    <a:lnTo>
                      <a:pt x="12588" y="1132903"/>
                    </a:lnTo>
                    <a:lnTo>
                      <a:pt x="20980" y="1177633"/>
                    </a:lnTo>
                    <a:lnTo>
                      <a:pt x="31471" y="1222008"/>
                    </a:lnTo>
                    <a:lnTo>
                      <a:pt x="44059" y="1265949"/>
                    </a:lnTo>
                    <a:lnTo>
                      <a:pt x="58746" y="1309376"/>
                    </a:lnTo>
                    <a:lnTo>
                      <a:pt x="75531" y="1352211"/>
                    </a:lnTo>
                    <a:lnTo>
                      <a:pt x="94414" y="1394374"/>
                    </a:lnTo>
                    <a:lnTo>
                      <a:pt x="115395" y="1435787"/>
                    </a:lnTo>
                    <a:lnTo>
                      <a:pt x="138474" y="1476370"/>
                    </a:lnTo>
                    <a:lnTo>
                      <a:pt x="163651" y="1516045"/>
                    </a:lnTo>
                    <a:lnTo>
                      <a:pt x="190926" y="1554733"/>
                    </a:lnTo>
                    <a:lnTo>
                      <a:pt x="220299" y="1592354"/>
                    </a:lnTo>
                    <a:lnTo>
                      <a:pt x="251771" y="1628830"/>
                    </a:lnTo>
                    <a:lnTo>
                      <a:pt x="285340" y="1664081"/>
                    </a:lnTo>
                    <a:lnTo>
                      <a:pt x="320597" y="1697645"/>
                    </a:lnTo>
                    <a:lnTo>
                      <a:pt x="357079" y="1729112"/>
                    </a:lnTo>
                    <a:lnTo>
                      <a:pt x="394707" y="1758480"/>
                    </a:lnTo>
                    <a:lnTo>
                      <a:pt x="433400" y="1785751"/>
                    </a:lnTo>
                    <a:lnTo>
                      <a:pt x="473082" y="1810924"/>
                    </a:lnTo>
                    <a:lnTo>
                      <a:pt x="513672" y="1833999"/>
                    </a:lnTo>
                    <a:lnTo>
                      <a:pt x="555092" y="1854977"/>
                    </a:lnTo>
                    <a:lnTo>
                      <a:pt x="597262" y="1873856"/>
                    </a:lnTo>
                    <a:lnTo>
                      <a:pt x="640104" y="1890639"/>
                    </a:lnTo>
                    <a:lnTo>
                      <a:pt x="683538" y="1905323"/>
                    </a:lnTo>
                    <a:lnTo>
                      <a:pt x="727486" y="1917909"/>
                    </a:lnTo>
                    <a:lnTo>
                      <a:pt x="771868" y="1928398"/>
                    </a:lnTo>
                    <a:lnTo>
                      <a:pt x="816606" y="1936789"/>
                    </a:lnTo>
                    <a:lnTo>
                      <a:pt x="861620" y="1943082"/>
                    </a:lnTo>
                    <a:lnTo>
                      <a:pt x="906832" y="1947278"/>
                    </a:lnTo>
                    <a:lnTo>
                      <a:pt x="952162" y="1949376"/>
                    </a:lnTo>
                    <a:lnTo>
                      <a:pt x="997532" y="1949376"/>
                    </a:lnTo>
                    <a:lnTo>
                      <a:pt x="1042863" y="1947278"/>
                    </a:lnTo>
                    <a:lnTo>
                      <a:pt x="1088074" y="1943082"/>
                    </a:lnTo>
                    <a:lnTo>
                      <a:pt x="1133089" y="1936789"/>
                    </a:lnTo>
                    <a:lnTo>
                      <a:pt x="1177827" y="1928398"/>
                    </a:lnTo>
                    <a:lnTo>
                      <a:pt x="1222209" y="1917909"/>
                    </a:lnTo>
                    <a:lnTo>
                      <a:pt x="1266157" y="1905323"/>
                    </a:lnTo>
                    <a:lnTo>
                      <a:pt x="1309591" y="1890639"/>
                    </a:lnTo>
                    <a:lnTo>
                      <a:pt x="1352433" y="1873856"/>
                    </a:lnTo>
                    <a:lnTo>
                      <a:pt x="1394603" y="1854977"/>
                    </a:lnTo>
                    <a:lnTo>
                      <a:pt x="1436023" y="1833999"/>
                    </a:lnTo>
                    <a:lnTo>
                      <a:pt x="1476613" y="1810924"/>
                    </a:lnTo>
                    <a:lnTo>
                      <a:pt x="1516294" y="1785751"/>
                    </a:lnTo>
                    <a:lnTo>
                      <a:pt x="1554988" y="1758480"/>
                    </a:lnTo>
                    <a:lnTo>
                      <a:pt x="1592615" y="1729112"/>
                    </a:lnTo>
                    <a:lnTo>
                      <a:pt x="1629097" y="1697645"/>
                    </a:lnTo>
                    <a:lnTo>
                      <a:pt x="1664354" y="1664081"/>
                    </a:lnTo>
                    <a:lnTo>
                      <a:pt x="1697924" y="1628830"/>
                    </a:lnTo>
                    <a:lnTo>
                      <a:pt x="1729395" y="1592354"/>
                    </a:lnTo>
                    <a:lnTo>
                      <a:pt x="1758769" y="1554733"/>
                    </a:lnTo>
                    <a:lnTo>
                      <a:pt x="1786044" y="1516045"/>
                    </a:lnTo>
                    <a:lnTo>
                      <a:pt x="1811221" y="1476370"/>
                    </a:lnTo>
                    <a:lnTo>
                      <a:pt x="1834300" y="1435787"/>
                    </a:lnTo>
                    <a:lnTo>
                      <a:pt x="1855281" y="1394374"/>
                    </a:lnTo>
                    <a:lnTo>
                      <a:pt x="1874164" y="1352211"/>
                    </a:lnTo>
                    <a:lnTo>
                      <a:pt x="1890949" y="1309376"/>
                    </a:lnTo>
                    <a:lnTo>
                      <a:pt x="1905635" y="1265949"/>
                    </a:lnTo>
                    <a:lnTo>
                      <a:pt x="1918224" y="1222008"/>
                    </a:lnTo>
                    <a:lnTo>
                      <a:pt x="1928715" y="1177633"/>
                    </a:lnTo>
                    <a:lnTo>
                      <a:pt x="1937107" y="1132903"/>
                    </a:lnTo>
                    <a:lnTo>
                      <a:pt x="1943401" y="1087896"/>
                    </a:lnTo>
                    <a:lnTo>
                      <a:pt x="1947597" y="1042691"/>
                    </a:lnTo>
                    <a:lnTo>
                      <a:pt x="1949695" y="997368"/>
                    </a:lnTo>
                    <a:lnTo>
                      <a:pt x="1949695" y="952006"/>
                    </a:lnTo>
                    <a:lnTo>
                      <a:pt x="1947597" y="906683"/>
                    </a:lnTo>
                    <a:lnTo>
                      <a:pt x="1943401" y="861478"/>
                    </a:lnTo>
                    <a:lnTo>
                      <a:pt x="1937107" y="816471"/>
                    </a:lnTo>
                    <a:lnTo>
                      <a:pt x="1928715" y="771741"/>
                    </a:lnTo>
                    <a:lnTo>
                      <a:pt x="1918224" y="727366"/>
                    </a:lnTo>
                    <a:lnTo>
                      <a:pt x="1905635" y="683425"/>
                    </a:lnTo>
                    <a:lnTo>
                      <a:pt x="1890949" y="639998"/>
                    </a:lnTo>
                    <a:lnTo>
                      <a:pt x="1874164" y="597164"/>
                    </a:lnTo>
                    <a:lnTo>
                      <a:pt x="1855281" y="555000"/>
                    </a:lnTo>
                    <a:lnTo>
                      <a:pt x="1834300" y="513587"/>
                    </a:lnTo>
                    <a:lnTo>
                      <a:pt x="1811221" y="473004"/>
                    </a:lnTo>
                    <a:lnTo>
                      <a:pt x="1786044" y="433329"/>
                    </a:lnTo>
                    <a:lnTo>
                      <a:pt x="1758769" y="394641"/>
                    </a:lnTo>
                    <a:lnTo>
                      <a:pt x="1729395" y="357020"/>
                    </a:lnTo>
                    <a:lnTo>
                      <a:pt x="1697924" y="320544"/>
                    </a:lnTo>
                    <a:lnTo>
                      <a:pt x="1664354" y="285293"/>
                    </a:lnTo>
                    <a:lnTo>
                      <a:pt x="1629097" y="251729"/>
                    </a:lnTo>
                    <a:lnTo>
                      <a:pt x="1592615" y="220263"/>
                    </a:lnTo>
                    <a:lnTo>
                      <a:pt x="1554988" y="190894"/>
                    </a:lnTo>
                    <a:lnTo>
                      <a:pt x="1516294" y="163624"/>
                    </a:lnTo>
                    <a:lnTo>
                      <a:pt x="1476613" y="138451"/>
                    </a:lnTo>
                    <a:lnTo>
                      <a:pt x="1436023" y="115376"/>
                    </a:lnTo>
                    <a:lnTo>
                      <a:pt x="1394603" y="94398"/>
                    </a:lnTo>
                    <a:lnTo>
                      <a:pt x="1352433" y="75518"/>
                    </a:lnTo>
                    <a:lnTo>
                      <a:pt x="1309591" y="58736"/>
                    </a:lnTo>
                    <a:lnTo>
                      <a:pt x="1266157" y="44052"/>
                    </a:lnTo>
                    <a:lnTo>
                      <a:pt x="1222209" y="31466"/>
                    </a:lnTo>
                    <a:lnTo>
                      <a:pt x="1177827" y="20977"/>
                    </a:lnTo>
                    <a:lnTo>
                      <a:pt x="1133089" y="12586"/>
                    </a:lnTo>
                    <a:lnTo>
                      <a:pt x="1088074" y="6293"/>
                    </a:lnTo>
                    <a:lnTo>
                      <a:pt x="1042863" y="2097"/>
                    </a:lnTo>
                    <a:lnTo>
                      <a:pt x="997532" y="0"/>
                    </a:lnTo>
                    <a:close/>
                  </a:path>
                </a:pathLst>
              </a:custGeom>
              <a:solidFill>
                <a:srgbClr val="206FF6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8" name="object 2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68498" y="6508791"/>
                <a:ext cx="1167975" cy="1076577"/>
              </a:xfrm>
              <a:prstGeom prst="rect">
                <a:avLst/>
              </a:prstGeom>
            </p:spPr>
          </p:pic>
          <p:pic>
            <p:nvPicPr>
              <p:cNvPr id="29" name="object 2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21540" y="7578791"/>
                <a:ext cx="839114" cy="168811"/>
              </a:xfrm>
              <a:prstGeom prst="rect">
                <a:avLst/>
              </a:prstGeom>
            </p:spPr>
          </p:pic>
        </p:grp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99D56802-5948-48A6-B01A-1AC78A5FD262}"/>
              </a:ext>
            </a:extLst>
          </p:cNvPr>
          <p:cNvGrpSpPr/>
          <p:nvPr/>
        </p:nvGrpSpPr>
        <p:grpSpPr>
          <a:xfrm>
            <a:off x="6645834" y="2010098"/>
            <a:ext cx="2226945" cy="5715286"/>
            <a:chOff x="8033379" y="2403517"/>
            <a:chExt cx="2226945" cy="5715286"/>
          </a:xfrm>
        </p:grpSpPr>
        <p:sp>
          <p:nvSpPr>
            <p:cNvPr id="16" name="object 16"/>
            <p:cNvSpPr/>
            <p:nvPr/>
          </p:nvSpPr>
          <p:spPr>
            <a:xfrm>
              <a:off x="9124948" y="2403517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094EBBD-A9A1-425D-A881-BD293A927310}"/>
                </a:ext>
              </a:extLst>
            </p:cNvPr>
            <p:cNvGrpSpPr/>
            <p:nvPr/>
          </p:nvGrpSpPr>
          <p:grpSpPr>
            <a:xfrm>
              <a:off x="8033379" y="5935038"/>
              <a:ext cx="2226945" cy="2183765"/>
              <a:chOff x="6168009" y="6322255"/>
              <a:chExt cx="2226945" cy="2183765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6168009" y="6322255"/>
                <a:ext cx="2226945" cy="2183765"/>
              </a:xfrm>
              <a:custGeom>
                <a:avLst/>
                <a:gdLst/>
                <a:ahLst/>
                <a:cxnLst/>
                <a:rect l="l" t="t" r="r" b="b"/>
                <a:pathLst>
                  <a:path w="2226945" h="2183765">
                    <a:moveTo>
                      <a:pt x="1113232" y="0"/>
                    </a:moveTo>
                    <a:lnTo>
                      <a:pt x="1068258" y="885"/>
                    </a:lnTo>
                    <a:lnTo>
                      <a:pt x="1023342" y="3543"/>
                    </a:lnTo>
                    <a:lnTo>
                      <a:pt x="978545" y="7972"/>
                    </a:lnTo>
                    <a:lnTo>
                      <a:pt x="933925" y="14174"/>
                    </a:lnTo>
                    <a:lnTo>
                      <a:pt x="889541" y="22147"/>
                    </a:lnTo>
                    <a:lnTo>
                      <a:pt x="845453" y="31891"/>
                    </a:lnTo>
                    <a:lnTo>
                      <a:pt x="801719" y="43408"/>
                    </a:lnTo>
                    <a:lnTo>
                      <a:pt x="758398" y="56696"/>
                    </a:lnTo>
                    <a:lnTo>
                      <a:pt x="715550" y="71756"/>
                    </a:lnTo>
                    <a:lnTo>
                      <a:pt x="673234" y="88588"/>
                    </a:lnTo>
                    <a:lnTo>
                      <a:pt x="631508" y="107191"/>
                    </a:lnTo>
                    <a:lnTo>
                      <a:pt x="590432" y="127567"/>
                    </a:lnTo>
                    <a:lnTo>
                      <a:pt x="550065" y="149714"/>
                    </a:lnTo>
                    <a:lnTo>
                      <a:pt x="510466" y="173633"/>
                    </a:lnTo>
                    <a:lnTo>
                      <a:pt x="471694" y="199323"/>
                    </a:lnTo>
                    <a:lnTo>
                      <a:pt x="433808" y="226786"/>
                    </a:lnTo>
                    <a:lnTo>
                      <a:pt x="396867" y="256020"/>
                    </a:lnTo>
                    <a:lnTo>
                      <a:pt x="360931" y="287026"/>
                    </a:lnTo>
                    <a:lnTo>
                      <a:pt x="326057" y="319803"/>
                    </a:lnTo>
                    <a:lnTo>
                      <a:pt x="292639" y="354008"/>
                    </a:lnTo>
                    <a:lnTo>
                      <a:pt x="261026" y="389255"/>
                    </a:lnTo>
                    <a:lnTo>
                      <a:pt x="231221" y="425487"/>
                    </a:lnTo>
                    <a:lnTo>
                      <a:pt x="203221" y="462647"/>
                    </a:lnTo>
                    <a:lnTo>
                      <a:pt x="177028" y="500675"/>
                    </a:lnTo>
                    <a:lnTo>
                      <a:pt x="152642" y="539514"/>
                    </a:lnTo>
                    <a:lnTo>
                      <a:pt x="130061" y="579107"/>
                    </a:lnTo>
                    <a:lnTo>
                      <a:pt x="109288" y="619395"/>
                    </a:lnTo>
                    <a:lnTo>
                      <a:pt x="90320" y="660320"/>
                    </a:lnTo>
                    <a:lnTo>
                      <a:pt x="73159" y="701825"/>
                    </a:lnTo>
                    <a:lnTo>
                      <a:pt x="57805" y="743851"/>
                    </a:lnTo>
                    <a:lnTo>
                      <a:pt x="44257" y="786341"/>
                    </a:lnTo>
                    <a:lnTo>
                      <a:pt x="32515" y="829236"/>
                    </a:lnTo>
                    <a:lnTo>
                      <a:pt x="22580" y="872479"/>
                    </a:lnTo>
                    <a:lnTo>
                      <a:pt x="14451" y="916011"/>
                    </a:lnTo>
                    <a:lnTo>
                      <a:pt x="8128" y="959775"/>
                    </a:lnTo>
                    <a:lnTo>
                      <a:pt x="3612" y="1003713"/>
                    </a:lnTo>
                    <a:lnTo>
                      <a:pt x="903" y="1047767"/>
                    </a:lnTo>
                    <a:lnTo>
                      <a:pt x="0" y="1091879"/>
                    </a:lnTo>
                    <a:lnTo>
                      <a:pt x="903" y="1135991"/>
                    </a:lnTo>
                    <a:lnTo>
                      <a:pt x="3612" y="1180045"/>
                    </a:lnTo>
                    <a:lnTo>
                      <a:pt x="8128" y="1223983"/>
                    </a:lnTo>
                    <a:lnTo>
                      <a:pt x="14451" y="1267747"/>
                    </a:lnTo>
                    <a:lnTo>
                      <a:pt x="22580" y="1311280"/>
                    </a:lnTo>
                    <a:lnTo>
                      <a:pt x="32515" y="1354523"/>
                    </a:lnTo>
                    <a:lnTo>
                      <a:pt x="44257" y="1397418"/>
                    </a:lnTo>
                    <a:lnTo>
                      <a:pt x="57805" y="1439907"/>
                    </a:lnTo>
                    <a:lnTo>
                      <a:pt x="73159" y="1481933"/>
                    </a:lnTo>
                    <a:lnTo>
                      <a:pt x="90320" y="1523438"/>
                    </a:lnTo>
                    <a:lnTo>
                      <a:pt x="109288" y="1564363"/>
                    </a:lnTo>
                    <a:lnTo>
                      <a:pt x="130061" y="1604651"/>
                    </a:lnTo>
                    <a:lnTo>
                      <a:pt x="152642" y="1644244"/>
                    </a:lnTo>
                    <a:lnTo>
                      <a:pt x="177028" y="1683083"/>
                    </a:lnTo>
                    <a:lnTo>
                      <a:pt x="203221" y="1721111"/>
                    </a:lnTo>
                    <a:lnTo>
                      <a:pt x="231221" y="1758271"/>
                    </a:lnTo>
                    <a:lnTo>
                      <a:pt x="261026" y="1794503"/>
                    </a:lnTo>
                    <a:lnTo>
                      <a:pt x="292639" y="1829750"/>
                    </a:lnTo>
                    <a:lnTo>
                      <a:pt x="326057" y="1863954"/>
                    </a:lnTo>
                    <a:lnTo>
                      <a:pt x="360931" y="1896732"/>
                    </a:lnTo>
                    <a:lnTo>
                      <a:pt x="396867" y="1927738"/>
                    </a:lnTo>
                    <a:lnTo>
                      <a:pt x="433808" y="1956972"/>
                    </a:lnTo>
                    <a:lnTo>
                      <a:pt x="471694" y="1984435"/>
                    </a:lnTo>
                    <a:lnTo>
                      <a:pt x="510466" y="2010126"/>
                    </a:lnTo>
                    <a:lnTo>
                      <a:pt x="550065" y="2034044"/>
                    </a:lnTo>
                    <a:lnTo>
                      <a:pt x="590432" y="2056192"/>
                    </a:lnTo>
                    <a:lnTo>
                      <a:pt x="631508" y="2076567"/>
                    </a:lnTo>
                    <a:lnTo>
                      <a:pt x="673234" y="2095171"/>
                    </a:lnTo>
                    <a:lnTo>
                      <a:pt x="715550" y="2112002"/>
                    </a:lnTo>
                    <a:lnTo>
                      <a:pt x="758398" y="2127062"/>
                    </a:lnTo>
                    <a:lnTo>
                      <a:pt x="801719" y="2140351"/>
                    </a:lnTo>
                    <a:lnTo>
                      <a:pt x="845453" y="2151867"/>
                    </a:lnTo>
                    <a:lnTo>
                      <a:pt x="889541" y="2161612"/>
                    </a:lnTo>
                    <a:lnTo>
                      <a:pt x="933925" y="2169585"/>
                    </a:lnTo>
                    <a:lnTo>
                      <a:pt x="978545" y="2175786"/>
                    </a:lnTo>
                    <a:lnTo>
                      <a:pt x="1023342" y="2180216"/>
                    </a:lnTo>
                    <a:lnTo>
                      <a:pt x="1068258" y="2182873"/>
                    </a:lnTo>
                    <a:lnTo>
                      <a:pt x="1113232" y="2183759"/>
                    </a:lnTo>
                    <a:lnTo>
                      <a:pt x="1158207" y="2182873"/>
                    </a:lnTo>
                    <a:lnTo>
                      <a:pt x="1203122" y="2180216"/>
                    </a:lnTo>
                    <a:lnTo>
                      <a:pt x="1247920" y="2175786"/>
                    </a:lnTo>
                    <a:lnTo>
                      <a:pt x="1292540" y="2169585"/>
                    </a:lnTo>
                    <a:lnTo>
                      <a:pt x="1336924" y="2161612"/>
                    </a:lnTo>
                    <a:lnTo>
                      <a:pt x="1381012" y="2151867"/>
                    </a:lnTo>
                    <a:lnTo>
                      <a:pt x="1424746" y="2140351"/>
                    </a:lnTo>
                    <a:lnTo>
                      <a:pt x="1468067" y="2127062"/>
                    </a:lnTo>
                    <a:lnTo>
                      <a:pt x="1510915" y="2112002"/>
                    </a:lnTo>
                    <a:lnTo>
                      <a:pt x="1553231" y="2095171"/>
                    </a:lnTo>
                    <a:lnTo>
                      <a:pt x="1594957" y="2076567"/>
                    </a:lnTo>
                    <a:lnTo>
                      <a:pt x="1636032" y="2056192"/>
                    </a:lnTo>
                    <a:lnTo>
                      <a:pt x="1676399" y="2034044"/>
                    </a:lnTo>
                    <a:lnTo>
                      <a:pt x="1715998" y="2010126"/>
                    </a:lnTo>
                    <a:lnTo>
                      <a:pt x="1754770" y="1984435"/>
                    </a:lnTo>
                    <a:lnTo>
                      <a:pt x="1792656" y="1956972"/>
                    </a:lnTo>
                    <a:lnTo>
                      <a:pt x="1829597" y="1927738"/>
                    </a:lnTo>
                    <a:lnTo>
                      <a:pt x="1865533" y="1896732"/>
                    </a:lnTo>
                    <a:lnTo>
                      <a:pt x="1900407" y="1863954"/>
                    </a:lnTo>
                    <a:lnTo>
                      <a:pt x="1933825" y="1829750"/>
                    </a:lnTo>
                    <a:lnTo>
                      <a:pt x="1965438" y="1794503"/>
                    </a:lnTo>
                    <a:lnTo>
                      <a:pt x="1995244" y="1758271"/>
                    </a:lnTo>
                    <a:lnTo>
                      <a:pt x="2023243" y="1721111"/>
                    </a:lnTo>
                    <a:lnTo>
                      <a:pt x="2049436" y="1683083"/>
                    </a:lnTo>
                    <a:lnTo>
                      <a:pt x="2073823" y="1644244"/>
                    </a:lnTo>
                    <a:lnTo>
                      <a:pt x="2096403" y="1604651"/>
                    </a:lnTo>
                    <a:lnTo>
                      <a:pt x="2117177" y="1564363"/>
                    </a:lnTo>
                    <a:lnTo>
                      <a:pt x="2136144" y="1523438"/>
                    </a:lnTo>
                    <a:lnTo>
                      <a:pt x="2153305" y="1481933"/>
                    </a:lnTo>
                    <a:lnTo>
                      <a:pt x="2168660" y="1439907"/>
                    </a:lnTo>
                    <a:lnTo>
                      <a:pt x="2182208" y="1397418"/>
                    </a:lnTo>
                    <a:lnTo>
                      <a:pt x="2193950" y="1354523"/>
                    </a:lnTo>
                    <a:lnTo>
                      <a:pt x="2203885" y="1311280"/>
                    </a:lnTo>
                    <a:lnTo>
                      <a:pt x="2212014" y="1267747"/>
                    </a:lnTo>
                    <a:lnTo>
                      <a:pt x="2218337" y="1223983"/>
                    </a:lnTo>
                    <a:lnTo>
                      <a:pt x="2222853" y="1180045"/>
                    </a:lnTo>
                    <a:lnTo>
                      <a:pt x="2225562" y="1135991"/>
                    </a:lnTo>
                    <a:lnTo>
                      <a:pt x="2226465" y="1091879"/>
                    </a:lnTo>
                    <a:lnTo>
                      <a:pt x="2225562" y="1047767"/>
                    </a:lnTo>
                    <a:lnTo>
                      <a:pt x="2222853" y="1003713"/>
                    </a:lnTo>
                    <a:lnTo>
                      <a:pt x="2218337" y="959775"/>
                    </a:lnTo>
                    <a:lnTo>
                      <a:pt x="2212014" y="916011"/>
                    </a:lnTo>
                    <a:lnTo>
                      <a:pt x="2203885" y="872479"/>
                    </a:lnTo>
                    <a:lnTo>
                      <a:pt x="2193950" y="829236"/>
                    </a:lnTo>
                    <a:lnTo>
                      <a:pt x="2182208" y="786341"/>
                    </a:lnTo>
                    <a:lnTo>
                      <a:pt x="2168660" y="743851"/>
                    </a:lnTo>
                    <a:lnTo>
                      <a:pt x="2153305" y="701825"/>
                    </a:lnTo>
                    <a:lnTo>
                      <a:pt x="2136144" y="660320"/>
                    </a:lnTo>
                    <a:lnTo>
                      <a:pt x="2117177" y="619395"/>
                    </a:lnTo>
                    <a:lnTo>
                      <a:pt x="2096403" y="579107"/>
                    </a:lnTo>
                    <a:lnTo>
                      <a:pt x="2073823" y="539514"/>
                    </a:lnTo>
                    <a:lnTo>
                      <a:pt x="2049436" y="500675"/>
                    </a:lnTo>
                    <a:lnTo>
                      <a:pt x="2023243" y="462647"/>
                    </a:lnTo>
                    <a:lnTo>
                      <a:pt x="1995244" y="425487"/>
                    </a:lnTo>
                    <a:lnTo>
                      <a:pt x="1965438" y="389255"/>
                    </a:lnTo>
                    <a:lnTo>
                      <a:pt x="1933825" y="354008"/>
                    </a:lnTo>
                    <a:lnTo>
                      <a:pt x="1900407" y="319803"/>
                    </a:lnTo>
                    <a:lnTo>
                      <a:pt x="1865533" y="287026"/>
                    </a:lnTo>
                    <a:lnTo>
                      <a:pt x="1829597" y="256020"/>
                    </a:lnTo>
                    <a:lnTo>
                      <a:pt x="1792656" y="226786"/>
                    </a:lnTo>
                    <a:lnTo>
                      <a:pt x="1754770" y="199323"/>
                    </a:lnTo>
                    <a:lnTo>
                      <a:pt x="1715998" y="173633"/>
                    </a:lnTo>
                    <a:lnTo>
                      <a:pt x="1676399" y="149714"/>
                    </a:lnTo>
                    <a:lnTo>
                      <a:pt x="1636032" y="127567"/>
                    </a:lnTo>
                    <a:lnTo>
                      <a:pt x="1594957" y="107191"/>
                    </a:lnTo>
                    <a:lnTo>
                      <a:pt x="1553231" y="88588"/>
                    </a:lnTo>
                    <a:lnTo>
                      <a:pt x="1510915" y="71756"/>
                    </a:lnTo>
                    <a:lnTo>
                      <a:pt x="1468067" y="56696"/>
                    </a:lnTo>
                    <a:lnTo>
                      <a:pt x="1424746" y="43408"/>
                    </a:lnTo>
                    <a:lnTo>
                      <a:pt x="1381012" y="31891"/>
                    </a:lnTo>
                    <a:lnTo>
                      <a:pt x="1336924" y="22147"/>
                    </a:lnTo>
                    <a:lnTo>
                      <a:pt x="1292540" y="14174"/>
                    </a:lnTo>
                    <a:lnTo>
                      <a:pt x="1247920" y="7972"/>
                    </a:lnTo>
                    <a:lnTo>
                      <a:pt x="1203122" y="3543"/>
                    </a:lnTo>
                    <a:lnTo>
                      <a:pt x="1158207" y="885"/>
                    </a:lnTo>
                    <a:lnTo>
                      <a:pt x="1113232" y="0"/>
                    </a:lnTo>
                    <a:close/>
                  </a:path>
                </a:pathLst>
              </a:custGeom>
              <a:solidFill>
                <a:srgbClr val="000E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6" name="object 2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260573" y="7038098"/>
                <a:ext cx="2041339" cy="752072"/>
              </a:xfrm>
              <a:prstGeom prst="rect">
                <a:avLst/>
              </a:prstGeom>
            </p:spPr>
          </p:pic>
        </p:grp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C77BD29A-185D-417A-A91C-6CC7DFD4DE18}"/>
              </a:ext>
            </a:extLst>
          </p:cNvPr>
          <p:cNvGrpSpPr/>
          <p:nvPr/>
        </p:nvGrpSpPr>
        <p:grpSpPr>
          <a:xfrm>
            <a:off x="9763856" y="2549300"/>
            <a:ext cx="2226945" cy="5176084"/>
            <a:chOff x="11667368" y="1490322"/>
            <a:chExt cx="2226945" cy="5176084"/>
          </a:xfrm>
        </p:grpSpPr>
        <p:sp>
          <p:nvSpPr>
            <p:cNvPr id="42" name="object 16">
              <a:extLst>
                <a:ext uri="{FF2B5EF4-FFF2-40B4-BE49-F238E27FC236}">
                  <a16:creationId xmlns:a16="http://schemas.microsoft.com/office/drawing/2014/main" id="{744A4C7D-3BFA-471B-A466-7546A9D33598}"/>
                </a:ext>
              </a:extLst>
            </p:cNvPr>
            <p:cNvSpPr/>
            <p:nvPr/>
          </p:nvSpPr>
          <p:spPr>
            <a:xfrm>
              <a:off x="12783883" y="1490322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EF3A3C50-1C4B-47DD-8943-22D878E1F909}"/>
                </a:ext>
              </a:extLst>
            </p:cNvPr>
            <p:cNvGrpSpPr/>
            <p:nvPr/>
          </p:nvGrpSpPr>
          <p:grpSpPr>
            <a:xfrm>
              <a:off x="11667368" y="4482641"/>
              <a:ext cx="2226945" cy="2183765"/>
              <a:chOff x="9509010" y="6322255"/>
              <a:chExt cx="2226945" cy="2183765"/>
            </a:xfrm>
          </p:grpSpPr>
          <p:sp>
            <p:nvSpPr>
              <p:cNvPr id="32" name="object 32"/>
              <p:cNvSpPr/>
              <p:nvPr/>
            </p:nvSpPr>
            <p:spPr>
              <a:xfrm>
                <a:off x="9509010" y="6322255"/>
                <a:ext cx="2226945" cy="2183765"/>
              </a:xfrm>
              <a:custGeom>
                <a:avLst/>
                <a:gdLst/>
                <a:ahLst/>
                <a:cxnLst/>
                <a:rect l="l" t="t" r="r" b="b"/>
                <a:pathLst>
                  <a:path w="2226945" h="2183765">
                    <a:moveTo>
                      <a:pt x="1113232" y="0"/>
                    </a:moveTo>
                    <a:lnTo>
                      <a:pt x="1068257" y="885"/>
                    </a:lnTo>
                    <a:lnTo>
                      <a:pt x="1023342" y="3543"/>
                    </a:lnTo>
                    <a:lnTo>
                      <a:pt x="978545" y="7972"/>
                    </a:lnTo>
                    <a:lnTo>
                      <a:pt x="933925" y="14174"/>
                    </a:lnTo>
                    <a:lnTo>
                      <a:pt x="889541" y="22147"/>
                    </a:lnTo>
                    <a:lnTo>
                      <a:pt x="845452" y="31891"/>
                    </a:lnTo>
                    <a:lnTo>
                      <a:pt x="801718" y="43408"/>
                    </a:lnTo>
                    <a:lnTo>
                      <a:pt x="758398" y="56696"/>
                    </a:lnTo>
                    <a:lnTo>
                      <a:pt x="715550" y="71756"/>
                    </a:lnTo>
                    <a:lnTo>
                      <a:pt x="673233" y="88588"/>
                    </a:lnTo>
                    <a:lnTo>
                      <a:pt x="631508" y="107191"/>
                    </a:lnTo>
                    <a:lnTo>
                      <a:pt x="590432" y="127567"/>
                    </a:lnTo>
                    <a:lnTo>
                      <a:pt x="550065" y="149714"/>
                    </a:lnTo>
                    <a:lnTo>
                      <a:pt x="510466" y="173633"/>
                    </a:lnTo>
                    <a:lnTo>
                      <a:pt x="471694" y="199323"/>
                    </a:lnTo>
                    <a:lnTo>
                      <a:pt x="433808" y="226786"/>
                    </a:lnTo>
                    <a:lnTo>
                      <a:pt x="396867" y="256020"/>
                    </a:lnTo>
                    <a:lnTo>
                      <a:pt x="360931" y="287026"/>
                    </a:lnTo>
                    <a:lnTo>
                      <a:pt x="326057" y="319803"/>
                    </a:lnTo>
                    <a:lnTo>
                      <a:pt x="292639" y="354008"/>
                    </a:lnTo>
                    <a:lnTo>
                      <a:pt x="261026" y="389255"/>
                    </a:lnTo>
                    <a:lnTo>
                      <a:pt x="231221" y="425487"/>
                    </a:lnTo>
                    <a:lnTo>
                      <a:pt x="203221" y="462647"/>
                    </a:lnTo>
                    <a:lnTo>
                      <a:pt x="177028" y="500675"/>
                    </a:lnTo>
                    <a:lnTo>
                      <a:pt x="152642" y="539514"/>
                    </a:lnTo>
                    <a:lnTo>
                      <a:pt x="130061" y="579107"/>
                    </a:lnTo>
                    <a:lnTo>
                      <a:pt x="109288" y="619395"/>
                    </a:lnTo>
                    <a:lnTo>
                      <a:pt x="90320" y="660320"/>
                    </a:lnTo>
                    <a:lnTo>
                      <a:pt x="73159" y="701825"/>
                    </a:lnTo>
                    <a:lnTo>
                      <a:pt x="57805" y="743851"/>
                    </a:lnTo>
                    <a:lnTo>
                      <a:pt x="44257" y="786341"/>
                    </a:lnTo>
                    <a:lnTo>
                      <a:pt x="32515" y="829236"/>
                    </a:lnTo>
                    <a:lnTo>
                      <a:pt x="22580" y="872479"/>
                    </a:lnTo>
                    <a:lnTo>
                      <a:pt x="14451" y="916011"/>
                    </a:lnTo>
                    <a:lnTo>
                      <a:pt x="8128" y="959775"/>
                    </a:lnTo>
                    <a:lnTo>
                      <a:pt x="3612" y="1003713"/>
                    </a:lnTo>
                    <a:lnTo>
                      <a:pt x="903" y="1047767"/>
                    </a:lnTo>
                    <a:lnTo>
                      <a:pt x="0" y="1091879"/>
                    </a:lnTo>
                    <a:lnTo>
                      <a:pt x="903" y="1135991"/>
                    </a:lnTo>
                    <a:lnTo>
                      <a:pt x="3612" y="1180045"/>
                    </a:lnTo>
                    <a:lnTo>
                      <a:pt x="8128" y="1223983"/>
                    </a:lnTo>
                    <a:lnTo>
                      <a:pt x="14451" y="1267747"/>
                    </a:lnTo>
                    <a:lnTo>
                      <a:pt x="22580" y="1311280"/>
                    </a:lnTo>
                    <a:lnTo>
                      <a:pt x="32515" y="1354523"/>
                    </a:lnTo>
                    <a:lnTo>
                      <a:pt x="44257" y="1397418"/>
                    </a:lnTo>
                    <a:lnTo>
                      <a:pt x="57805" y="1439907"/>
                    </a:lnTo>
                    <a:lnTo>
                      <a:pt x="73159" y="1481933"/>
                    </a:lnTo>
                    <a:lnTo>
                      <a:pt x="90320" y="1523438"/>
                    </a:lnTo>
                    <a:lnTo>
                      <a:pt x="109288" y="1564363"/>
                    </a:lnTo>
                    <a:lnTo>
                      <a:pt x="130061" y="1604651"/>
                    </a:lnTo>
                    <a:lnTo>
                      <a:pt x="152642" y="1644244"/>
                    </a:lnTo>
                    <a:lnTo>
                      <a:pt x="177028" y="1683083"/>
                    </a:lnTo>
                    <a:lnTo>
                      <a:pt x="203221" y="1721111"/>
                    </a:lnTo>
                    <a:lnTo>
                      <a:pt x="231221" y="1758271"/>
                    </a:lnTo>
                    <a:lnTo>
                      <a:pt x="261026" y="1794503"/>
                    </a:lnTo>
                    <a:lnTo>
                      <a:pt x="292639" y="1829750"/>
                    </a:lnTo>
                    <a:lnTo>
                      <a:pt x="326057" y="1863954"/>
                    </a:lnTo>
                    <a:lnTo>
                      <a:pt x="360931" y="1896732"/>
                    </a:lnTo>
                    <a:lnTo>
                      <a:pt x="396867" y="1927738"/>
                    </a:lnTo>
                    <a:lnTo>
                      <a:pt x="433808" y="1956972"/>
                    </a:lnTo>
                    <a:lnTo>
                      <a:pt x="471694" y="1984435"/>
                    </a:lnTo>
                    <a:lnTo>
                      <a:pt x="510466" y="2010126"/>
                    </a:lnTo>
                    <a:lnTo>
                      <a:pt x="550065" y="2034044"/>
                    </a:lnTo>
                    <a:lnTo>
                      <a:pt x="590432" y="2056192"/>
                    </a:lnTo>
                    <a:lnTo>
                      <a:pt x="631508" y="2076567"/>
                    </a:lnTo>
                    <a:lnTo>
                      <a:pt x="673233" y="2095171"/>
                    </a:lnTo>
                    <a:lnTo>
                      <a:pt x="715550" y="2112002"/>
                    </a:lnTo>
                    <a:lnTo>
                      <a:pt x="758398" y="2127062"/>
                    </a:lnTo>
                    <a:lnTo>
                      <a:pt x="801718" y="2140351"/>
                    </a:lnTo>
                    <a:lnTo>
                      <a:pt x="845452" y="2151867"/>
                    </a:lnTo>
                    <a:lnTo>
                      <a:pt x="889541" y="2161612"/>
                    </a:lnTo>
                    <a:lnTo>
                      <a:pt x="933925" y="2169585"/>
                    </a:lnTo>
                    <a:lnTo>
                      <a:pt x="978545" y="2175786"/>
                    </a:lnTo>
                    <a:lnTo>
                      <a:pt x="1023342" y="2180216"/>
                    </a:lnTo>
                    <a:lnTo>
                      <a:pt x="1068257" y="2182873"/>
                    </a:lnTo>
                    <a:lnTo>
                      <a:pt x="1113232" y="2183759"/>
                    </a:lnTo>
                    <a:lnTo>
                      <a:pt x="1158206" y="2182873"/>
                    </a:lnTo>
                    <a:lnTo>
                      <a:pt x="1203122" y="2180216"/>
                    </a:lnTo>
                    <a:lnTo>
                      <a:pt x="1247919" y="2175786"/>
                    </a:lnTo>
                    <a:lnTo>
                      <a:pt x="1292539" y="2169585"/>
                    </a:lnTo>
                    <a:lnTo>
                      <a:pt x="1336923" y="2161612"/>
                    </a:lnTo>
                    <a:lnTo>
                      <a:pt x="1381011" y="2151867"/>
                    </a:lnTo>
                    <a:lnTo>
                      <a:pt x="1424745" y="2140351"/>
                    </a:lnTo>
                    <a:lnTo>
                      <a:pt x="1468066" y="2127062"/>
                    </a:lnTo>
                    <a:lnTo>
                      <a:pt x="1510914" y="2112002"/>
                    </a:lnTo>
                    <a:lnTo>
                      <a:pt x="1553230" y="2095171"/>
                    </a:lnTo>
                    <a:lnTo>
                      <a:pt x="1594955" y="2076567"/>
                    </a:lnTo>
                    <a:lnTo>
                      <a:pt x="1636031" y="2056192"/>
                    </a:lnTo>
                    <a:lnTo>
                      <a:pt x="1676398" y="2034044"/>
                    </a:lnTo>
                    <a:lnTo>
                      <a:pt x="1715997" y="2010126"/>
                    </a:lnTo>
                    <a:lnTo>
                      <a:pt x="1754769" y="1984435"/>
                    </a:lnTo>
                    <a:lnTo>
                      <a:pt x="1792655" y="1956972"/>
                    </a:lnTo>
                    <a:lnTo>
                      <a:pt x="1829596" y="1927738"/>
                    </a:lnTo>
                    <a:lnTo>
                      <a:pt x="1865532" y="1896732"/>
                    </a:lnTo>
                    <a:lnTo>
                      <a:pt x="1900405" y="1863954"/>
                    </a:lnTo>
                    <a:lnTo>
                      <a:pt x="1933824" y="1829750"/>
                    </a:lnTo>
                    <a:lnTo>
                      <a:pt x="1965436" y="1794503"/>
                    </a:lnTo>
                    <a:lnTo>
                      <a:pt x="1995242" y="1758271"/>
                    </a:lnTo>
                    <a:lnTo>
                      <a:pt x="2023242" y="1721111"/>
                    </a:lnTo>
                    <a:lnTo>
                      <a:pt x="2049435" y="1683083"/>
                    </a:lnTo>
                    <a:lnTo>
                      <a:pt x="2073822" y="1644244"/>
                    </a:lnTo>
                    <a:lnTo>
                      <a:pt x="2096402" y="1604651"/>
                    </a:lnTo>
                    <a:lnTo>
                      <a:pt x="2117176" y="1564363"/>
                    </a:lnTo>
                    <a:lnTo>
                      <a:pt x="2136143" y="1523438"/>
                    </a:lnTo>
                    <a:lnTo>
                      <a:pt x="2153304" y="1481933"/>
                    </a:lnTo>
                    <a:lnTo>
                      <a:pt x="2168659" y="1439907"/>
                    </a:lnTo>
                    <a:lnTo>
                      <a:pt x="2182207" y="1397418"/>
                    </a:lnTo>
                    <a:lnTo>
                      <a:pt x="2193949" y="1354523"/>
                    </a:lnTo>
                    <a:lnTo>
                      <a:pt x="2203884" y="1311280"/>
                    </a:lnTo>
                    <a:lnTo>
                      <a:pt x="2212013" y="1267747"/>
                    </a:lnTo>
                    <a:lnTo>
                      <a:pt x="2218335" y="1223983"/>
                    </a:lnTo>
                    <a:lnTo>
                      <a:pt x="2222851" y="1180045"/>
                    </a:lnTo>
                    <a:lnTo>
                      <a:pt x="2225561" y="1135991"/>
                    </a:lnTo>
                    <a:lnTo>
                      <a:pt x="2226464" y="1091879"/>
                    </a:lnTo>
                    <a:lnTo>
                      <a:pt x="2225561" y="1047767"/>
                    </a:lnTo>
                    <a:lnTo>
                      <a:pt x="2222851" y="1003713"/>
                    </a:lnTo>
                    <a:lnTo>
                      <a:pt x="2218335" y="959775"/>
                    </a:lnTo>
                    <a:lnTo>
                      <a:pt x="2212013" y="916011"/>
                    </a:lnTo>
                    <a:lnTo>
                      <a:pt x="2203884" y="872479"/>
                    </a:lnTo>
                    <a:lnTo>
                      <a:pt x="2193949" y="829236"/>
                    </a:lnTo>
                    <a:lnTo>
                      <a:pt x="2182207" y="786341"/>
                    </a:lnTo>
                    <a:lnTo>
                      <a:pt x="2168659" y="743851"/>
                    </a:lnTo>
                    <a:lnTo>
                      <a:pt x="2153304" y="701825"/>
                    </a:lnTo>
                    <a:lnTo>
                      <a:pt x="2136143" y="660320"/>
                    </a:lnTo>
                    <a:lnTo>
                      <a:pt x="2117176" y="619395"/>
                    </a:lnTo>
                    <a:lnTo>
                      <a:pt x="2096402" y="579107"/>
                    </a:lnTo>
                    <a:lnTo>
                      <a:pt x="2073822" y="539514"/>
                    </a:lnTo>
                    <a:lnTo>
                      <a:pt x="2049435" y="500675"/>
                    </a:lnTo>
                    <a:lnTo>
                      <a:pt x="2023242" y="462647"/>
                    </a:lnTo>
                    <a:lnTo>
                      <a:pt x="1995242" y="425487"/>
                    </a:lnTo>
                    <a:lnTo>
                      <a:pt x="1965436" y="389255"/>
                    </a:lnTo>
                    <a:lnTo>
                      <a:pt x="1933824" y="354008"/>
                    </a:lnTo>
                    <a:lnTo>
                      <a:pt x="1900405" y="319803"/>
                    </a:lnTo>
                    <a:lnTo>
                      <a:pt x="1865532" y="287026"/>
                    </a:lnTo>
                    <a:lnTo>
                      <a:pt x="1829596" y="256020"/>
                    </a:lnTo>
                    <a:lnTo>
                      <a:pt x="1792655" y="226786"/>
                    </a:lnTo>
                    <a:lnTo>
                      <a:pt x="1754769" y="199323"/>
                    </a:lnTo>
                    <a:lnTo>
                      <a:pt x="1715997" y="173633"/>
                    </a:lnTo>
                    <a:lnTo>
                      <a:pt x="1676398" y="149714"/>
                    </a:lnTo>
                    <a:lnTo>
                      <a:pt x="1636031" y="127567"/>
                    </a:lnTo>
                    <a:lnTo>
                      <a:pt x="1594955" y="107191"/>
                    </a:lnTo>
                    <a:lnTo>
                      <a:pt x="1553230" y="88588"/>
                    </a:lnTo>
                    <a:lnTo>
                      <a:pt x="1510914" y="71756"/>
                    </a:lnTo>
                    <a:lnTo>
                      <a:pt x="1468066" y="56696"/>
                    </a:lnTo>
                    <a:lnTo>
                      <a:pt x="1424745" y="43408"/>
                    </a:lnTo>
                    <a:lnTo>
                      <a:pt x="1381011" y="31891"/>
                    </a:lnTo>
                    <a:lnTo>
                      <a:pt x="1336923" y="22147"/>
                    </a:lnTo>
                    <a:lnTo>
                      <a:pt x="1292539" y="14174"/>
                    </a:lnTo>
                    <a:lnTo>
                      <a:pt x="1247919" y="7972"/>
                    </a:lnTo>
                    <a:lnTo>
                      <a:pt x="1203122" y="3543"/>
                    </a:lnTo>
                    <a:lnTo>
                      <a:pt x="1158206" y="885"/>
                    </a:lnTo>
                    <a:lnTo>
                      <a:pt x="1113232" y="0"/>
                    </a:lnTo>
                    <a:close/>
                  </a:path>
                </a:pathLst>
              </a:custGeom>
              <a:solidFill>
                <a:srgbClr val="000E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33" name="object 33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568313" y="7028366"/>
                <a:ext cx="2107859" cy="771536"/>
              </a:xfrm>
              <a:prstGeom prst="rect">
                <a:avLst/>
              </a:prstGeom>
            </p:spPr>
          </p:pic>
        </p:grp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734CF62D-8FB3-49AD-BFE1-C034BF85974D}"/>
              </a:ext>
            </a:extLst>
          </p:cNvPr>
          <p:cNvGrpSpPr/>
          <p:nvPr/>
        </p:nvGrpSpPr>
        <p:grpSpPr>
          <a:xfrm>
            <a:off x="15269314" y="-890263"/>
            <a:ext cx="2226945" cy="5447424"/>
            <a:chOff x="14438055" y="-184036"/>
            <a:chExt cx="2226945" cy="5447424"/>
          </a:xfrm>
        </p:grpSpPr>
        <p:sp>
          <p:nvSpPr>
            <p:cNvPr id="44" name="object 16">
              <a:extLst>
                <a:ext uri="{FF2B5EF4-FFF2-40B4-BE49-F238E27FC236}">
                  <a16:creationId xmlns:a16="http://schemas.microsoft.com/office/drawing/2014/main" id="{4E7DE44B-F44B-425E-BB7D-3372D008E386}"/>
                </a:ext>
              </a:extLst>
            </p:cNvPr>
            <p:cNvSpPr/>
            <p:nvPr/>
          </p:nvSpPr>
          <p:spPr>
            <a:xfrm>
              <a:off x="15541758" y="-184036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C0A9537B-092D-4C8E-925F-F5EE50F44D44}"/>
                </a:ext>
              </a:extLst>
            </p:cNvPr>
            <p:cNvGrpSpPr/>
            <p:nvPr/>
          </p:nvGrpSpPr>
          <p:grpSpPr>
            <a:xfrm>
              <a:off x="14438055" y="3079623"/>
              <a:ext cx="2226945" cy="2183765"/>
              <a:chOff x="12033206" y="4013520"/>
              <a:chExt cx="2226945" cy="2183765"/>
            </a:xfrm>
          </p:grpSpPr>
          <p:sp>
            <p:nvSpPr>
              <p:cNvPr id="25" name="object 25"/>
              <p:cNvSpPr/>
              <p:nvPr/>
            </p:nvSpPr>
            <p:spPr>
              <a:xfrm>
                <a:off x="12033206" y="4013520"/>
                <a:ext cx="2226945" cy="2183765"/>
              </a:xfrm>
              <a:custGeom>
                <a:avLst/>
                <a:gdLst/>
                <a:ahLst/>
                <a:cxnLst/>
                <a:rect l="l" t="t" r="r" b="b"/>
                <a:pathLst>
                  <a:path w="2226944" h="2183765">
                    <a:moveTo>
                      <a:pt x="1113231" y="0"/>
                    </a:moveTo>
                    <a:lnTo>
                      <a:pt x="1068256" y="885"/>
                    </a:lnTo>
                    <a:lnTo>
                      <a:pt x="1023340" y="3543"/>
                    </a:lnTo>
                    <a:lnTo>
                      <a:pt x="978543" y="7972"/>
                    </a:lnTo>
                    <a:lnTo>
                      <a:pt x="933923" y="14174"/>
                    </a:lnTo>
                    <a:lnTo>
                      <a:pt x="889539" y="22147"/>
                    </a:lnTo>
                    <a:lnTo>
                      <a:pt x="845451" y="31891"/>
                    </a:lnTo>
                    <a:lnTo>
                      <a:pt x="801717" y="43408"/>
                    </a:lnTo>
                    <a:lnTo>
                      <a:pt x="758396" y="56696"/>
                    </a:lnTo>
                    <a:lnTo>
                      <a:pt x="715548" y="71756"/>
                    </a:lnTo>
                    <a:lnTo>
                      <a:pt x="673232" y="88588"/>
                    </a:lnTo>
                    <a:lnTo>
                      <a:pt x="631507" y="107191"/>
                    </a:lnTo>
                    <a:lnTo>
                      <a:pt x="590431" y="127567"/>
                    </a:lnTo>
                    <a:lnTo>
                      <a:pt x="550064" y="149714"/>
                    </a:lnTo>
                    <a:lnTo>
                      <a:pt x="510465" y="173633"/>
                    </a:lnTo>
                    <a:lnTo>
                      <a:pt x="471694" y="199323"/>
                    </a:lnTo>
                    <a:lnTo>
                      <a:pt x="433808" y="226786"/>
                    </a:lnTo>
                    <a:lnTo>
                      <a:pt x="396868" y="256020"/>
                    </a:lnTo>
                    <a:lnTo>
                      <a:pt x="360931" y="287026"/>
                    </a:lnTo>
                    <a:lnTo>
                      <a:pt x="326058" y="319803"/>
                    </a:lnTo>
                    <a:lnTo>
                      <a:pt x="292640" y="354008"/>
                    </a:lnTo>
                    <a:lnTo>
                      <a:pt x="261027" y="389255"/>
                    </a:lnTo>
                    <a:lnTo>
                      <a:pt x="231221" y="425487"/>
                    </a:lnTo>
                    <a:lnTo>
                      <a:pt x="203222" y="462647"/>
                    </a:lnTo>
                    <a:lnTo>
                      <a:pt x="177029" y="500675"/>
                    </a:lnTo>
                    <a:lnTo>
                      <a:pt x="152642" y="539514"/>
                    </a:lnTo>
                    <a:lnTo>
                      <a:pt x="130062" y="579107"/>
                    </a:lnTo>
                    <a:lnTo>
                      <a:pt x="109288" y="619395"/>
                    </a:lnTo>
                    <a:lnTo>
                      <a:pt x="90321" y="660320"/>
                    </a:lnTo>
                    <a:lnTo>
                      <a:pt x="73160" y="701825"/>
                    </a:lnTo>
                    <a:lnTo>
                      <a:pt x="57805" y="743851"/>
                    </a:lnTo>
                    <a:lnTo>
                      <a:pt x="44257" y="786341"/>
                    </a:lnTo>
                    <a:lnTo>
                      <a:pt x="32515" y="829236"/>
                    </a:lnTo>
                    <a:lnTo>
                      <a:pt x="22580" y="872479"/>
                    </a:lnTo>
                    <a:lnTo>
                      <a:pt x="14451" y="916011"/>
                    </a:lnTo>
                    <a:lnTo>
                      <a:pt x="8128" y="959776"/>
                    </a:lnTo>
                    <a:lnTo>
                      <a:pt x="3612" y="1003714"/>
                    </a:lnTo>
                    <a:lnTo>
                      <a:pt x="903" y="1047768"/>
                    </a:lnTo>
                    <a:lnTo>
                      <a:pt x="0" y="1091879"/>
                    </a:lnTo>
                    <a:lnTo>
                      <a:pt x="903" y="1135991"/>
                    </a:lnTo>
                    <a:lnTo>
                      <a:pt x="3612" y="1180045"/>
                    </a:lnTo>
                    <a:lnTo>
                      <a:pt x="8128" y="1223983"/>
                    </a:lnTo>
                    <a:lnTo>
                      <a:pt x="14451" y="1267748"/>
                    </a:lnTo>
                    <a:lnTo>
                      <a:pt x="22580" y="1311280"/>
                    </a:lnTo>
                    <a:lnTo>
                      <a:pt x="32515" y="1354523"/>
                    </a:lnTo>
                    <a:lnTo>
                      <a:pt x="44257" y="1397418"/>
                    </a:lnTo>
                    <a:lnTo>
                      <a:pt x="57805" y="1439908"/>
                    </a:lnTo>
                    <a:lnTo>
                      <a:pt x="73160" y="1481934"/>
                    </a:lnTo>
                    <a:lnTo>
                      <a:pt x="90321" y="1523439"/>
                    </a:lnTo>
                    <a:lnTo>
                      <a:pt x="109288" y="1564364"/>
                    </a:lnTo>
                    <a:lnTo>
                      <a:pt x="130062" y="1604652"/>
                    </a:lnTo>
                    <a:lnTo>
                      <a:pt x="152642" y="1644245"/>
                    </a:lnTo>
                    <a:lnTo>
                      <a:pt x="177029" y="1683084"/>
                    </a:lnTo>
                    <a:lnTo>
                      <a:pt x="203222" y="1721112"/>
                    </a:lnTo>
                    <a:lnTo>
                      <a:pt x="231221" y="1758272"/>
                    </a:lnTo>
                    <a:lnTo>
                      <a:pt x="261027" y="1794504"/>
                    </a:lnTo>
                    <a:lnTo>
                      <a:pt x="292640" y="1829751"/>
                    </a:lnTo>
                    <a:lnTo>
                      <a:pt x="326058" y="1863956"/>
                    </a:lnTo>
                    <a:lnTo>
                      <a:pt x="360931" y="1896733"/>
                    </a:lnTo>
                    <a:lnTo>
                      <a:pt x="396868" y="1927739"/>
                    </a:lnTo>
                    <a:lnTo>
                      <a:pt x="433808" y="1956973"/>
                    </a:lnTo>
                    <a:lnTo>
                      <a:pt x="471694" y="1984436"/>
                    </a:lnTo>
                    <a:lnTo>
                      <a:pt x="510465" y="2010126"/>
                    </a:lnTo>
                    <a:lnTo>
                      <a:pt x="550064" y="2034045"/>
                    </a:lnTo>
                    <a:lnTo>
                      <a:pt x="590431" y="2056192"/>
                    </a:lnTo>
                    <a:lnTo>
                      <a:pt x="631507" y="2076568"/>
                    </a:lnTo>
                    <a:lnTo>
                      <a:pt x="673232" y="2095171"/>
                    </a:lnTo>
                    <a:lnTo>
                      <a:pt x="715548" y="2112003"/>
                    </a:lnTo>
                    <a:lnTo>
                      <a:pt x="758396" y="2127063"/>
                    </a:lnTo>
                    <a:lnTo>
                      <a:pt x="801717" y="2140351"/>
                    </a:lnTo>
                    <a:lnTo>
                      <a:pt x="845451" y="2151868"/>
                    </a:lnTo>
                    <a:lnTo>
                      <a:pt x="889539" y="2161612"/>
                    </a:lnTo>
                    <a:lnTo>
                      <a:pt x="933923" y="2169585"/>
                    </a:lnTo>
                    <a:lnTo>
                      <a:pt x="978543" y="2175786"/>
                    </a:lnTo>
                    <a:lnTo>
                      <a:pt x="1023340" y="2180216"/>
                    </a:lnTo>
                    <a:lnTo>
                      <a:pt x="1068256" y="2182874"/>
                    </a:lnTo>
                    <a:lnTo>
                      <a:pt x="1113231" y="2183759"/>
                    </a:lnTo>
                    <a:lnTo>
                      <a:pt x="1158205" y="2182874"/>
                    </a:lnTo>
                    <a:lnTo>
                      <a:pt x="1203121" y="2180216"/>
                    </a:lnTo>
                    <a:lnTo>
                      <a:pt x="1247918" y="2175786"/>
                    </a:lnTo>
                    <a:lnTo>
                      <a:pt x="1292538" y="2169585"/>
                    </a:lnTo>
                    <a:lnTo>
                      <a:pt x="1336922" y="2161612"/>
                    </a:lnTo>
                    <a:lnTo>
                      <a:pt x="1381011" y="2151868"/>
                    </a:lnTo>
                    <a:lnTo>
                      <a:pt x="1424745" y="2140351"/>
                    </a:lnTo>
                    <a:lnTo>
                      <a:pt x="1468066" y="2127063"/>
                    </a:lnTo>
                    <a:lnTo>
                      <a:pt x="1510914" y="2112003"/>
                    </a:lnTo>
                    <a:lnTo>
                      <a:pt x="1553230" y="2095171"/>
                    </a:lnTo>
                    <a:lnTo>
                      <a:pt x="1594956" y="2076568"/>
                    </a:lnTo>
                    <a:lnTo>
                      <a:pt x="1636032" y="2056192"/>
                    </a:lnTo>
                    <a:lnTo>
                      <a:pt x="1676399" y="2034045"/>
                    </a:lnTo>
                    <a:lnTo>
                      <a:pt x="1715998" y="2010126"/>
                    </a:lnTo>
                    <a:lnTo>
                      <a:pt x="1754770" y="1984436"/>
                    </a:lnTo>
                    <a:lnTo>
                      <a:pt x="1792656" y="1956973"/>
                    </a:lnTo>
                    <a:lnTo>
                      <a:pt x="1829597" y="1927739"/>
                    </a:lnTo>
                    <a:lnTo>
                      <a:pt x="1865534" y="1896733"/>
                    </a:lnTo>
                    <a:lnTo>
                      <a:pt x="1900407" y="1863956"/>
                    </a:lnTo>
                    <a:lnTo>
                      <a:pt x="1933826" y="1829751"/>
                    </a:lnTo>
                    <a:lnTo>
                      <a:pt x="1965439" y="1794504"/>
                    </a:lnTo>
                    <a:lnTo>
                      <a:pt x="1995245" y="1758272"/>
                    </a:lnTo>
                    <a:lnTo>
                      <a:pt x="2023244" y="1721112"/>
                    </a:lnTo>
                    <a:lnTo>
                      <a:pt x="2049438" y="1683084"/>
                    </a:lnTo>
                    <a:lnTo>
                      <a:pt x="2073824" y="1644245"/>
                    </a:lnTo>
                    <a:lnTo>
                      <a:pt x="2096405" y="1604652"/>
                    </a:lnTo>
                    <a:lnTo>
                      <a:pt x="2117179" y="1564364"/>
                    </a:lnTo>
                    <a:lnTo>
                      <a:pt x="2136146" y="1523439"/>
                    </a:lnTo>
                    <a:lnTo>
                      <a:pt x="2153307" y="1481934"/>
                    </a:lnTo>
                    <a:lnTo>
                      <a:pt x="2168662" y="1439908"/>
                    </a:lnTo>
                    <a:lnTo>
                      <a:pt x="2182210" y="1397418"/>
                    </a:lnTo>
                    <a:lnTo>
                      <a:pt x="2193952" y="1354523"/>
                    </a:lnTo>
                    <a:lnTo>
                      <a:pt x="2203887" y="1311280"/>
                    </a:lnTo>
                    <a:lnTo>
                      <a:pt x="2212016" y="1267748"/>
                    </a:lnTo>
                    <a:lnTo>
                      <a:pt x="2218338" y="1223983"/>
                    </a:lnTo>
                    <a:lnTo>
                      <a:pt x="2222854" y="1180045"/>
                    </a:lnTo>
                    <a:lnTo>
                      <a:pt x="2225564" y="1135991"/>
                    </a:lnTo>
                    <a:lnTo>
                      <a:pt x="2226467" y="1091879"/>
                    </a:lnTo>
                    <a:lnTo>
                      <a:pt x="2225564" y="1047768"/>
                    </a:lnTo>
                    <a:lnTo>
                      <a:pt x="2222854" y="1003714"/>
                    </a:lnTo>
                    <a:lnTo>
                      <a:pt x="2218338" y="959776"/>
                    </a:lnTo>
                    <a:lnTo>
                      <a:pt x="2212016" y="916011"/>
                    </a:lnTo>
                    <a:lnTo>
                      <a:pt x="2203887" y="872479"/>
                    </a:lnTo>
                    <a:lnTo>
                      <a:pt x="2193952" y="829236"/>
                    </a:lnTo>
                    <a:lnTo>
                      <a:pt x="2182210" y="786341"/>
                    </a:lnTo>
                    <a:lnTo>
                      <a:pt x="2168662" y="743851"/>
                    </a:lnTo>
                    <a:lnTo>
                      <a:pt x="2153307" y="701825"/>
                    </a:lnTo>
                    <a:lnTo>
                      <a:pt x="2136146" y="660320"/>
                    </a:lnTo>
                    <a:lnTo>
                      <a:pt x="2117179" y="619395"/>
                    </a:lnTo>
                    <a:lnTo>
                      <a:pt x="2096405" y="579107"/>
                    </a:lnTo>
                    <a:lnTo>
                      <a:pt x="2073824" y="539514"/>
                    </a:lnTo>
                    <a:lnTo>
                      <a:pt x="2049438" y="500675"/>
                    </a:lnTo>
                    <a:lnTo>
                      <a:pt x="2023244" y="462647"/>
                    </a:lnTo>
                    <a:lnTo>
                      <a:pt x="1995245" y="425487"/>
                    </a:lnTo>
                    <a:lnTo>
                      <a:pt x="1965439" y="389255"/>
                    </a:lnTo>
                    <a:lnTo>
                      <a:pt x="1933826" y="354008"/>
                    </a:lnTo>
                    <a:lnTo>
                      <a:pt x="1900407" y="319803"/>
                    </a:lnTo>
                    <a:lnTo>
                      <a:pt x="1865534" y="287026"/>
                    </a:lnTo>
                    <a:lnTo>
                      <a:pt x="1829597" y="256020"/>
                    </a:lnTo>
                    <a:lnTo>
                      <a:pt x="1792656" y="226786"/>
                    </a:lnTo>
                    <a:lnTo>
                      <a:pt x="1754770" y="199323"/>
                    </a:lnTo>
                    <a:lnTo>
                      <a:pt x="1715998" y="173633"/>
                    </a:lnTo>
                    <a:lnTo>
                      <a:pt x="1676399" y="149714"/>
                    </a:lnTo>
                    <a:lnTo>
                      <a:pt x="1636032" y="127567"/>
                    </a:lnTo>
                    <a:lnTo>
                      <a:pt x="1594956" y="107191"/>
                    </a:lnTo>
                    <a:lnTo>
                      <a:pt x="1553230" y="88588"/>
                    </a:lnTo>
                    <a:lnTo>
                      <a:pt x="1510914" y="71756"/>
                    </a:lnTo>
                    <a:lnTo>
                      <a:pt x="1468066" y="56696"/>
                    </a:lnTo>
                    <a:lnTo>
                      <a:pt x="1424745" y="43408"/>
                    </a:lnTo>
                    <a:lnTo>
                      <a:pt x="1381011" y="31891"/>
                    </a:lnTo>
                    <a:lnTo>
                      <a:pt x="1336922" y="22147"/>
                    </a:lnTo>
                    <a:lnTo>
                      <a:pt x="1292538" y="14174"/>
                    </a:lnTo>
                    <a:lnTo>
                      <a:pt x="1247918" y="7972"/>
                    </a:lnTo>
                    <a:lnTo>
                      <a:pt x="1203121" y="3543"/>
                    </a:lnTo>
                    <a:lnTo>
                      <a:pt x="1158205" y="885"/>
                    </a:lnTo>
                    <a:lnTo>
                      <a:pt x="1113231" y="0"/>
                    </a:lnTo>
                    <a:close/>
                  </a:path>
                </a:pathLst>
              </a:custGeom>
              <a:solidFill>
                <a:srgbClr val="000E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30" name="object 30"/>
              <p:cNvPicPr/>
              <p:nvPr/>
            </p:nvPicPr>
            <p:blipFill rotWithShape="1">
              <a:blip r:embed="rId9" cstate="print"/>
              <a:srcRect l="22462" r="23417"/>
              <a:stretch/>
            </p:blipFill>
            <p:spPr>
              <a:xfrm>
                <a:off x="12134850" y="4095582"/>
                <a:ext cx="2019300" cy="2095835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A4D158-059A-A69A-0777-2E665FB8520B}"/>
              </a:ext>
            </a:extLst>
          </p:cNvPr>
          <p:cNvGrpSpPr/>
          <p:nvPr/>
        </p:nvGrpSpPr>
        <p:grpSpPr>
          <a:xfrm>
            <a:off x="3501212" y="1493475"/>
            <a:ext cx="2226945" cy="5487199"/>
            <a:chOff x="3667147" y="491607"/>
            <a:chExt cx="2226945" cy="5487199"/>
          </a:xfrm>
        </p:grpSpPr>
        <p:sp>
          <p:nvSpPr>
            <p:cNvPr id="41" name="object 16">
              <a:extLst>
                <a:ext uri="{FF2B5EF4-FFF2-40B4-BE49-F238E27FC236}">
                  <a16:creationId xmlns:a16="http://schemas.microsoft.com/office/drawing/2014/main" id="{C4B1E73D-C1E7-44AE-9677-FB9A93CFC078}"/>
                </a:ext>
              </a:extLst>
            </p:cNvPr>
            <p:cNvSpPr/>
            <p:nvPr/>
          </p:nvSpPr>
          <p:spPr>
            <a:xfrm>
              <a:off x="4777571" y="491607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667147" y="3795041"/>
              <a:ext cx="2226945" cy="2183765"/>
            </a:xfrm>
            <a:custGeom>
              <a:avLst/>
              <a:gdLst/>
              <a:ahLst/>
              <a:cxnLst/>
              <a:rect l="l" t="t" r="r" b="b"/>
              <a:pathLst>
                <a:path w="2226945" h="2183765">
                  <a:moveTo>
                    <a:pt x="1113232" y="0"/>
                  </a:moveTo>
                  <a:lnTo>
                    <a:pt x="1068257" y="885"/>
                  </a:lnTo>
                  <a:lnTo>
                    <a:pt x="1023342" y="3543"/>
                  </a:lnTo>
                  <a:lnTo>
                    <a:pt x="978545" y="7972"/>
                  </a:lnTo>
                  <a:lnTo>
                    <a:pt x="933925" y="14174"/>
                  </a:lnTo>
                  <a:lnTo>
                    <a:pt x="889541" y="22147"/>
                  </a:lnTo>
                  <a:lnTo>
                    <a:pt x="845452" y="31891"/>
                  </a:lnTo>
                  <a:lnTo>
                    <a:pt x="801718" y="43408"/>
                  </a:lnTo>
                  <a:lnTo>
                    <a:pt x="758398" y="56696"/>
                  </a:lnTo>
                  <a:lnTo>
                    <a:pt x="715550" y="71756"/>
                  </a:lnTo>
                  <a:lnTo>
                    <a:pt x="673234" y="88588"/>
                  </a:lnTo>
                  <a:lnTo>
                    <a:pt x="631508" y="107191"/>
                  </a:lnTo>
                  <a:lnTo>
                    <a:pt x="590432" y="127567"/>
                  </a:lnTo>
                  <a:lnTo>
                    <a:pt x="550066" y="149714"/>
                  </a:lnTo>
                  <a:lnTo>
                    <a:pt x="510467" y="173633"/>
                  </a:lnTo>
                  <a:lnTo>
                    <a:pt x="471695" y="199323"/>
                  </a:lnTo>
                  <a:lnTo>
                    <a:pt x="433809" y="226786"/>
                  </a:lnTo>
                  <a:lnTo>
                    <a:pt x="396868" y="256020"/>
                  </a:lnTo>
                  <a:lnTo>
                    <a:pt x="360932" y="287026"/>
                  </a:lnTo>
                  <a:lnTo>
                    <a:pt x="326058" y="319803"/>
                  </a:lnTo>
                  <a:lnTo>
                    <a:pt x="292640" y="354008"/>
                  </a:lnTo>
                  <a:lnTo>
                    <a:pt x="261027" y="389255"/>
                  </a:lnTo>
                  <a:lnTo>
                    <a:pt x="231221" y="425487"/>
                  </a:lnTo>
                  <a:lnTo>
                    <a:pt x="203222" y="462647"/>
                  </a:lnTo>
                  <a:lnTo>
                    <a:pt x="177029" y="500675"/>
                  </a:lnTo>
                  <a:lnTo>
                    <a:pt x="152642" y="539514"/>
                  </a:lnTo>
                  <a:lnTo>
                    <a:pt x="130062" y="579107"/>
                  </a:lnTo>
                  <a:lnTo>
                    <a:pt x="109288" y="619395"/>
                  </a:lnTo>
                  <a:lnTo>
                    <a:pt x="90321" y="660320"/>
                  </a:lnTo>
                  <a:lnTo>
                    <a:pt x="73160" y="701825"/>
                  </a:lnTo>
                  <a:lnTo>
                    <a:pt x="57805" y="743851"/>
                  </a:lnTo>
                  <a:lnTo>
                    <a:pt x="44257" y="786341"/>
                  </a:lnTo>
                  <a:lnTo>
                    <a:pt x="32515" y="829236"/>
                  </a:lnTo>
                  <a:lnTo>
                    <a:pt x="22580" y="872479"/>
                  </a:lnTo>
                  <a:lnTo>
                    <a:pt x="14451" y="916011"/>
                  </a:lnTo>
                  <a:lnTo>
                    <a:pt x="8128" y="959776"/>
                  </a:lnTo>
                  <a:lnTo>
                    <a:pt x="3612" y="1003714"/>
                  </a:lnTo>
                  <a:lnTo>
                    <a:pt x="903" y="1047768"/>
                  </a:lnTo>
                  <a:lnTo>
                    <a:pt x="0" y="1091879"/>
                  </a:lnTo>
                  <a:lnTo>
                    <a:pt x="903" y="1135991"/>
                  </a:lnTo>
                  <a:lnTo>
                    <a:pt x="3612" y="1180045"/>
                  </a:lnTo>
                  <a:lnTo>
                    <a:pt x="8128" y="1223983"/>
                  </a:lnTo>
                  <a:lnTo>
                    <a:pt x="14451" y="1267748"/>
                  </a:lnTo>
                  <a:lnTo>
                    <a:pt x="22580" y="1311280"/>
                  </a:lnTo>
                  <a:lnTo>
                    <a:pt x="32515" y="1354523"/>
                  </a:lnTo>
                  <a:lnTo>
                    <a:pt x="44257" y="1397418"/>
                  </a:lnTo>
                  <a:lnTo>
                    <a:pt x="57805" y="1439908"/>
                  </a:lnTo>
                  <a:lnTo>
                    <a:pt x="73160" y="1481934"/>
                  </a:lnTo>
                  <a:lnTo>
                    <a:pt x="90321" y="1523439"/>
                  </a:lnTo>
                  <a:lnTo>
                    <a:pt x="109288" y="1564364"/>
                  </a:lnTo>
                  <a:lnTo>
                    <a:pt x="130062" y="1604652"/>
                  </a:lnTo>
                  <a:lnTo>
                    <a:pt x="152642" y="1644245"/>
                  </a:lnTo>
                  <a:lnTo>
                    <a:pt x="177029" y="1683084"/>
                  </a:lnTo>
                  <a:lnTo>
                    <a:pt x="203222" y="1721112"/>
                  </a:lnTo>
                  <a:lnTo>
                    <a:pt x="231221" y="1758272"/>
                  </a:lnTo>
                  <a:lnTo>
                    <a:pt x="261027" y="1794504"/>
                  </a:lnTo>
                  <a:lnTo>
                    <a:pt x="292640" y="1829751"/>
                  </a:lnTo>
                  <a:lnTo>
                    <a:pt x="326058" y="1863956"/>
                  </a:lnTo>
                  <a:lnTo>
                    <a:pt x="360932" y="1896733"/>
                  </a:lnTo>
                  <a:lnTo>
                    <a:pt x="396868" y="1927739"/>
                  </a:lnTo>
                  <a:lnTo>
                    <a:pt x="433809" y="1956973"/>
                  </a:lnTo>
                  <a:lnTo>
                    <a:pt x="471695" y="1984436"/>
                  </a:lnTo>
                  <a:lnTo>
                    <a:pt x="510467" y="2010126"/>
                  </a:lnTo>
                  <a:lnTo>
                    <a:pt x="550066" y="2034045"/>
                  </a:lnTo>
                  <a:lnTo>
                    <a:pt x="590432" y="2056192"/>
                  </a:lnTo>
                  <a:lnTo>
                    <a:pt x="631508" y="2076568"/>
                  </a:lnTo>
                  <a:lnTo>
                    <a:pt x="673234" y="2095171"/>
                  </a:lnTo>
                  <a:lnTo>
                    <a:pt x="715550" y="2112003"/>
                  </a:lnTo>
                  <a:lnTo>
                    <a:pt x="758398" y="2127063"/>
                  </a:lnTo>
                  <a:lnTo>
                    <a:pt x="801718" y="2140351"/>
                  </a:lnTo>
                  <a:lnTo>
                    <a:pt x="845452" y="2151868"/>
                  </a:lnTo>
                  <a:lnTo>
                    <a:pt x="889541" y="2161612"/>
                  </a:lnTo>
                  <a:lnTo>
                    <a:pt x="933925" y="2169585"/>
                  </a:lnTo>
                  <a:lnTo>
                    <a:pt x="978545" y="2175786"/>
                  </a:lnTo>
                  <a:lnTo>
                    <a:pt x="1023342" y="2180216"/>
                  </a:lnTo>
                  <a:lnTo>
                    <a:pt x="1068257" y="2182874"/>
                  </a:lnTo>
                  <a:lnTo>
                    <a:pt x="1113232" y="2183759"/>
                  </a:lnTo>
                  <a:lnTo>
                    <a:pt x="1158206" y="2182874"/>
                  </a:lnTo>
                  <a:lnTo>
                    <a:pt x="1203122" y="2180216"/>
                  </a:lnTo>
                  <a:lnTo>
                    <a:pt x="1247919" y="2175786"/>
                  </a:lnTo>
                  <a:lnTo>
                    <a:pt x="1292539" y="2169585"/>
                  </a:lnTo>
                  <a:lnTo>
                    <a:pt x="1336923" y="2161612"/>
                  </a:lnTo>
                  <a:lnTo>
                    <a:pt x="1381011" y="2151868"/>
                  </a:lnTo>
                  <a:lnTo>
                    <a:pt x="1424745" y="2140351"/>
                  </a:lnTo>
                  <a:lnTo>
                    <a:pt x="1468066" y="2127063"/>
                  </a:lnTo>
                  <a:lnTo>
                    <a:pt x="1510914" y="2112003"/>
                  </a:lnTo>
                  <a:lnTo>
                    <a:pt x="1553230" y="2095171"/>
                  </a:lnTo>
                  <a:lnTo>
                    <a:pt x="1594956" y="2076568"/>
                  </a:lnTo>
                  <a:lnTo>
                    <a:pt x="1636032" y="2056192"/>
                  </a:lnTo>
                  <a:lnTo>
                    <a:pt x="1676398" y="2034045"/>
                  </a:lnTo>
                  <a:lnTo>
                    <a:pt x="1715998" y="2010126"/>
                  </a:lnTo>
                  <a:lnTo>
                    <a:pt x="1754770" y="1984436"/>
                  </a:lnTo>
                  <a:lnTo>
                    <a:pt x="1792655" y="1956973"/>
                  </a:lnTo>
                  <a:lnTo>
                    <a:pt x="1829596" y="1927739"/>
                  </a:lnTo>
                  <a:lnTo>
                    <a:pt x="1865533" y="1896733"/>
                  </a:lnTo>
                  <a:lnTo>
                    <a:pt x="1900406" y="1863956"/>
                  </a:lnTo>
                  <a:lnTo>
                    <a:pt x="1933825" y="1829751"/>
                  </a:lnTo>
                  <a:lnTo>
                    <a:pt x="1965437" y="1794504"/>
                  </a:lnTo>
                  <a:lnTo>
                    <a:pt x="1995243" y="1758272"/>
                  </a:lnTo>
                  <a:lnTo>
                    <a:pt x="2023242" y="1721112"/>
                  </a:lnTo>
                  <a:lnTo>
                    <a:pt x="2049435" y="1683084"/>
                  </a:lnTo>
                  <a:lnTo>
                    <a:pt x="2073822" y="1644245"/>
                  </a:lnTo>
                  <a:lnTo>
                    <a:pt x="2096402" y="1604652"/>
                  </a:lnTo>
                  <a:lnTo>
                    <a:pt x="2117176" y="1564364"/>
                  </a:lnTo>
                  <a:lnTo>
                    <a:pt x="2136143" y="1523439"/>
                  </a:lnTo>
                  <a:lnTo>
                    <a:pt x="2153304" y="1481934"/>
                  </a:lnTo>
                  <a:lnTo>
                    <a:pt x="2168659" y="1439908"/>
                  </a:lnTo>
                  <a:lnTo>
                    <a:pt x="2182207" y="1397418"/>
                  </a:lnTo>
                  <a:lnTo>
                    <a:pt x="2193949" y="1354523"/>
                  </a:lnTo>
                  <a:lnTo>
                    <a:pt x="2203884" y="1311280"/>
                  </a:lnTo>
                  <a:lnTo>
                    <a:pt x="2212013" y="1267748"/>
                  </a:lnTo>
                  <a:lnTo>
                    <a:pt x="2218335" y="1223983"/>
                  </a:lnTo>
                  <a:lnTo>
                    <a:pt x="2222851" y="1180045"/>
                  </a:lnTo>
                  <a:lnTo>
                    <a:pt x="2225561" y="1135991"/>
                  </a:lnTo>
                  <a:lnTo>
                    <a:pt x="2226464" y="1091879"/>
                  </a:lnTo>
                  <a:lnTo>
                    <a:pt x="2225561" y="1047768"/>
                  </a:lnTo>
                  <a:lnTo>
                    <a:pt x="2222851" y="1003714"/>
                  </a:lnTo>
                  <a:lnTo>
                    <a:pt x="2218335" y="959776"/>
                  </a:lnTo>
                  <a:lnTo>
                    <a:pt x="2212013" y="916011"/>
                  </a:lnTo>
                  <a:lnTo>
                    <a:pt x="2203884" y="872479"/>
                  </a:lnTo>
                  <a:lnTo>
                    <a:pt x="2193949" y="829236"/>
                  </a:lnTo>
                  <a:lnTo>
                    <a:pt x="2182207" y="786341"/>
                  </a:lnTo>
                  <a:lnTo>
                    <a:pt x="2168659" y="743851"/>
                  </a:lnTo>
                  <a:lnTo>
                    <a:pt x="2153304" y="701825"/>
                  </a:lnTo>
                  <a:lnTo>
                    <a:pt x="2136143" y="660320"/>
                  </a:lnTo>
                  <a:lnTo>
                    <a:pt x="2117176" y="619395"/>
                  </a:lnTo>
                  <a:lnTo>
                    <a:pt x="2096402" y="579107"/>
                  </a:lnTo>
                  <a:lnTo>
                    <a:pt x="2073822" y="539514"/>
                  </a:lnTo>
                  <a:lnTo>
                    <a:pt x="2049435" y="500675"/>
                  </a:lnTo>
                  <a:lnTo>
                    <a:pt x="2023242" y="462647"/>
                  </a:lnTo>
                  <a:lnTo>
                    <a:pt x="1995243" y="425487"/>
                  </a:lnTo>
                  <a:lnTo>
                    <a:pt x="1965437" y="389255"/>
                  </a:lnTo>
                  <a:lnTo>
                    <a:pt x="1933825" y="354008"/>
                  </a:lnTo>
                  <a:lnTo>
                    <a:pt x="1900406" y="319803"/>
                  </a:lnTo>
                  <a:lnTo>
                    <a:pt x="1865533" y="287026"/>
                  </a:lnTo>
                  <a:lnTo>
                    <a:pt x="1829596" y="256020"/>
                  </a:lnTo>
                  <a:lnTo>
                    <a:pt x="1792655" y="226786"/>
                  </a:lnTo>
                  <a:lnTo>
                    <a:pt x="1754770" y="199323"/>
                  </a:lnTo>
                  <a:lnTo>
                    <a:pt x="1715998" y="173633"/>
                  </a:lnTo>
                  <a:lnTo>
                    <a:pt x="1676398" y="149714"/>
                  </a:lnTo>
                  <a:lnTo>
                    <a:pt x="1636032" y="127567"/>
                  </a:lnTo>
                  <a:lnTo>
                    <a:pt x="1594956" y="107191"/>
                  </a:lnTo>
                  <a:lnTo>
                    <a:pt x="1553230" y="88588"/>
                  </a:lnTo>
                  <a:lnTo>
                    <a:pt x="1510914" y="71756"/>
                  </a:lnTo>
                  <a:lnTo>
                    <a:pt x="1468066" y="56696"/>
                  </a:lnTo>
                  <a:lnTo>
                    <a:pt x="1424745" y="43408"/>
                  </a:lnTo>
                  <a:lnTo>
                    <a:pt x="1381011" y="31891"/>
                  </a:lnTo>
                  <a:lnTo>
                    <a:pt x="1336923" y="22147"/>
                  </a:lnTo>
                  <a:lnTo>
                    <a:pt x="1292539" y="14174"/>
                  </a:lnTo>
                  <a:lnTo>
                    <a:pt x="1247919" y="7972"/>
                  </a:lnTo>
                  <a:lnTo>
                    <a:pt x="1203122" y="3543"/>
                  </a:lnTo>
                  <a:lnTo>
                    <a:pt x="1158206" y="885"/>
                  </a:lnTo>
                  <a:lnTo>
                    <a:pt x="1113232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A2C0ED3-6BA1-4A79-8D8F-6A7EC4CF4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851" y="4297215"/>
              <a:ext cx="1990725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632E3D-ED93-8EDA-0FCC-B8BA2312A3E1}"/>
              </a:ext>
            </a:extLst>
          </p:cNvPr>
          <p:cNvGrpSpPr/>
          <p:nvPr/>
        </p:nvGrpSpPr>
        <p:grpSpPr>
          <a:xfrm>
            <a:off x="12241874" y="-646990"/>
            <a:ext cx="2226945" cy="5447424"/>
            <a:chOff x="12508325" y="295763"/>
            <a:chExt cx="2226945" cy="5447424"/>
          </a:xfrm>
        </p:grpSpPr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5489FAFA-BCB7-556C-EC45-CEBC36F6BBBA}"/>
                </a:ext>
              </a:extLst>
            </p:cNvPr>
            <p:cNvSpPr/>
            <p:nvPr/>
          </p:nvSpPr>
          <p:spPr>
            <a:xfrm>
              <a:off x="13612028" y="295763"/>
              <a:ext cx="45720" cy="3629660"/>
            </a:xfrm>
            <a:custGeom>
              <a:avLst/>
              <a:gdLst/>
              <a:ahLst/>
              <a:cxnLst/>
              <a:rect l="l" t="t" r="r" b="b"/>
              <a:pathLst>
                <a:path w="45719" h="3629660">
                  <a:moveTo>
                    <a:pt x="45718" y="0"/>
                  </a:moveTo>
                  <a:lnTo>
                    <a:pt x="0" y="0"/>
                  </a:lnTo>
                  <a:lnTo>
                    <a:pt x="0" y="3629159"/>
                  </a:lnTo>
                  <a:lnTo>
                    <a:pt x="45718" y="3629159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25">
              <a:extLst>
                <a:ext uri="{FF2B5EF4-FFF2-40B4-BE49-F238E27FC236}">
                  <a16:creationId xmlns:a16="http://schemas.microsoft.com/office/drawing/2014/main" id="{7E1F6AEF-51C8-564C-5FD1-69A07F1939CA}"/>
                </a:ext>
              </a:extLst>
            </p:cNvPr>
            <p:cNvSpPr/>
            <p:nvPr/>
          </p:nvSpPr>
          <p:spPr>
            <a:xfrm>
              <a:off x="12508325" y="3559422"/>
              <a:ext cx="2226945" cy="2183765"/>
            </a:xfrm>
            <a:custGeom>
              <a:avLst/>
              <a:gdLst/>
              <a:ahLst/>
              <a:cxnLst/>
              <a:rect l="l" t="t" r="r" b="b"/>
              <a:pathLst>
                <a:path w="2226944" h="2183765">
                  <a:moveTo>
                    <a:pt x="1113231" y="0"/>
                  </a:moveTo>
                  <a:lnTo>
                    <a:pt x="1068256" y="885"/>
                  </a:lnTo>
                  <a:lnTo>
                    <a:pt x="1023340" y="3543"/>
                  </a:lnTo>
                  <a:lnTo>
                    <a:pt x="978543" y="7972"/>
                  </a:lnTo>
                  <a:lnTo>
                    <a:pt x="933923" y="14174"/>
                  </a:lnTo>
                  <a:lnTo>
                    <a:pt x="889539" y="22147"/>
                  </a:lnTo>
                  <a:lnTo>
                    <a:pt x="845451" y="31891"/>
                  </a:lnTo>
                  <a:lnTo>
                    <a:pt x="801717" y="43408"/>
                  </a:lnTo>
                  <a:lnTo>
                    <a:pt x="758396" y="56696"/>
                  </a:lnTo>
                  <a:lnTo>
                    <a:pt x="715548" y="71756"/>
                  </a:lnTo>
                  <a:lnTo>
                    <a:pt x="673232" y="88588"/>
                  </a:lnTo>
                  <a:lnTo>
                    <a:pt x="631507" y="107191"/>
                  </a:lnTo>
                  <a:lnTo>
                    <a:pt x="590431" y="127567"/>
                  </a:lnTo>
                  <a:lnTo>
                    <a:pt x="550064" y="149714"/>
                  </a:lnTo>
                  <a:lnTo>
                    <a:pt x="510465" y="173633"/>
                  </a:lnTo>
                  <a:lnTo>
                    <a:pt x="471694" y="199323"/>
                  </a:lnTo>
                  <a:lnTo>
                    <a:pt x="433808" y="226786"/>
                  </a:lnTo>
                  <a:lnTo>
                    <a:pt x="396868" y="256020"/>
                  </a:lnTo>
                  <a:lnTo>
                    <a:pt x="360931" y="287026"/>
                  </a:lnTo>
                  <a:lnTo>
                    <a:pt x="326058" y="319803"/>
                  </a:lnTo>
                  <a:lnTo>
                    <a:pt x="292640" y="354008"/>
                  </a:lnTo>
                  <a:lnTo>
                    <a:pt x="261027" y="389255"/>
                  </a:lnTo>
                  <a:lnTo>
                    <a:pt x="231221" y="425487"/>
                  </a:lnTo>
                  <a:lnTo>
                    <a:pt x="203222" y="462647"/>
                  </a:lnTo>
                  <a:lnTo>
                    <a:pt x="177029" y="500675"/>
                  </a:lnTo>
                  <a:lnTo>
                    <a:pt x="152642" y="539514"/>
                  </a:lnTo>
                  <a:lnTo>
                    <a:pt x="130062" y="579107"/>
                  </a:lnTo>
                  <a:lnTo>
                    <a:pt x="109288" y="619395"/>
                  </a:lnTo>
                  <a:lnTo>
                    <a:pt x="90321" y="660320"/>
                  </a:lnTo>
                  <a:lnTo>
                    <a:pt x="73160" y="701825"/>
                  </a:lnTo>
                  <a:lnTo>
                    <a:pt x="57805" y="743851"/>
                  </a:lnTo>
                  <a:lnTo>
                    <a:pt x="44257" y="786341"/>
                  </a:lnTo>
                  <a:lnTo>
                    <a:pt x="32515" y="829236"/>
                  </a:lnTo>
                  <a:lnTo>
                    <a:pt x="22580" y="872479"/>
                  </a:lnTo>
                  <a:lnTo>
                    <a:pt x="14451" y="916011"/>
                  </a:lnTo>
                  <a:lnTo>
                    <a:pt x="8128" y="959776"/>
                  </a:lnTo>
                  <a:lnTo>
                    <a:pt x="3612" y="1003714"/>
                  </a:lnTo>
                  <a:lnTo>
                    <a:pt x="903" y="1047768"/>
                  </a:lnTo>
                  <a:lnTo>
                    <a:pt x="0" y="1091879"/>
                  </a:lnTo>
                  <a:lnTo>
                    <a:pt x="903" y="1135991"/>
                  </a:lnTo>
                  <a:lnTo>
                    <a:pt x="3612" y="1180045"/>
                  </a:lnTo>
                  <a:lnTo>
                    <a:pt x="8128" y="1223983"/>
                  </a:lnTo>
                  <a:lnTo>
                    <a:pt x="14451" y="1267748"/>
                  </a:lnTo>
                  <a:lnTo>
                    <a:pt x="22580" y="1311280"/>
                  </a:lnTo>
                  <a:lnTo>
                    <a:pt x="32515" y="1354523"/>
                  </a:lnTo>
                  <a:lnTo>
                    <a:pt x="44257" y="1397418"/>
                  </a:lnTo>
                  <a:lnTo>
                    <a:pt x="57805" y="1439908"/>
                  </a:lnTo>
                  <a:lnTo>
                    <a:pt x="73160" y="1481934"/>
                  </a:lnTo>
                  <a:lnTo>
                    <a:pt x="90321" y="1523439"/>
                  </a:lnTo>
                  <a:lnTo>
                    <a:pt x="109288" y="1564364"/>
                  </a:lnTo>
                  <a:lnTo>
                    <a:pt x="130062" y="1604652"/>
                  </a:lnTo>
                  <a:lnTo>
                    <a:pt x="152642" y="1644245"/>
                  </a:lnTo>
                  <a:lnTo>
                    <a:pt x="177029" y="1683084"/>
                  </a:lnTo>
                  <a:lnTo>
                    <a:pt x="203222" y="1721112"/>
                  </a:lnTo>
                  <a:lnTo>
                    <a:pt x="231221" y="1758272"/>
                  </a:lnTo>
                  <a:lnTo>
                    <a:pt x="261027" y="1794504"/>
                  </a:lnTo>
                  <a:lnTo>
                    <a:pt x="292640" y="1829751"/>
                  </a:lnTo>
                  <a:lnTo>
                    <a:pt x="326058" y="1863956"/>
                  </a:lnTo>
                  <a:lnTo>
                    <a:pt x="360931" y="1896733"/>
                  </a:lnTo>
                  <a:lnTo>
                    <a:pt x="396868" y="1927739"/>
                  </a:lnTo>
                  <a:lnTo>
                    <a:pt x="433808" y="1956973"/>
                  </a:lnTo>
                  <a:lnTo>
                    <a:pt x="471694" y="1984436"/>
                  </a:lnTo>
                  <a:lnTo>
                    <a:pt x="510465" y="2010126"/>
                  </a:lnTo>
                  <a:lnTo>
                    <a:pt x="550064" y="2034045"/>
                  </a:lnTo>
                  <a:lnTo>
                    <a:pt x="590431" y="2056192"/>
                  </a:lnTo>
                  <a:lnTo>
                    <a:pt x="631507" y="2076568"/>
                  </a:lnTo>
                  <a:lnTo>
                    <a:pt x="673232" y="2095171"/>
                  </a:lnTo>
                  <a:lnTo>
                    <a:pt x="715548" y="2112003"/>
                  </a:lnTo>
                  <a:lnTo>
                    <a:pt x="758396" y="2127063"/>
                  </a:lnTo>
                  <a:lnTo>
                    <a:pt x="801717" y="2140351"/>
                  </a:lnTo>
                  <a:lnTo>
                    <a:pt x="845451" y="2151868"/>
                  </a:lnTo>
                  <a:lnTo>
                    <a:pt x="889539" y="2161612"/>
                  </a:lnTo>
                  <a:lnTo>
                    <a:pt x="933923" y="2169585"/>
                  </a:lnTo>
                  <a:lnTo>
                    <a:pt x="978543" y="2175786"/>
                  </a:lnTo>
                  <a:lnTo>
                    <a:pt x="1023340" y="2180216"/>
                  </a:lnTo>
                  <a:lnTo>
                    <a:pt x="1068256" y="2182874"/>
                  </a:lnTo>
                  <a:lnTo>
                    <a:pt x="1113231" y="2183759"/>
                  </a:lnTo>
                  <a:lnTo>
                    <a:pt x="1158205" y="2182874"/>
                  </a:lnTo>
                  <a:lnTo>
                    <a:pt x="1203121" y="2180216"/>
                  </a:lnTo>
                  <a:lnTo>
                    <a:pt x="1247918" y="2175786"/>
                  </a:lnTo>
                  <a:lnTo>
                    <a:pt x="1292538" y="2169585"/>
                  </a:lnTo>
                  <a:lnTo>
                    <a:pt x="1336922" y="2161612"/>
                  </a:lnTo>
                  <a:lnTo>
                    <a:pt x="1381011" y="2151868"/>
                  </a:lnTo>
                  <a:lnTo>
                    <a:pt x="1424745" y="2140351"/>
                  </a:lnTo>
                  <a:lnTo>
                    <a:pt x="1468066" y="2127063"/>
                  </a:lnTo>
                  <a:lnTo>
                    <a:pt x="1510914" y="2112003"/>
                  </a:lnTo>
                  <a:lnTo>
                    <a:pt x="1553230" y="2095171"/>
                  </a:lnTo>
                  <a:lnTo>
                    <a:pt x="1594956" y="2076568"/>
                  </a:lnTo>
                  <a:lnTo>
                    <a:pt x="1636032" y="2056192"/>
                  </a:lnTo>
                  <a:lnTo>
                    <a:pt x="1676399" y="2034045"/>
                  </a:lnTo>
                  <a:lnTo>
                    <a:pt x="1715998" y="2010126"/>
                  </a:lnTo>
                  <a:lnTo>
                    <a:pt x="1754770" y="1984436"/>
                  </a:lnTo>
                  <a:lnTo>
                    <a:pt x="1792656" y="1956973"/>
                  </a:lnTo>
                  <a:lnTo>
                    <a:pt x="1829597" y="1927739"/>
                  </a:lnTo>
                  <a:lnTo>
                    <a:pt x="1865534" y="1896733"/>
                  </a:lnTo>
                  <a:lnTo>
                    <a:pt x="1900407" y="1863956"/>
                  </a:lnTo>
                  <a:lnTo>
                    <a:pt x="1933826" y="1829751"/>
                  </a:lnTo>
                  <a:lnTo>
                    <a:pt x="1965439" y="1794504"/>
                  </a:lnTo>
                  <a:lnTo>
                    <a:pt x="1995245" y="1758272"/>
                  </a:lnTo>
                  <a:lnTo>
                    <a:pt x="2023244" y="1721112"/>
                  </a:lnTo>
                  <a:lnTo>
                    <a:pt x="2049438" y="1683084"/>
                  </a:lnTo>
                  <a:lnTo>
                    <a:pt x="2073824" y="1644245"/>
                  </a:lnTo>
                  <a:lnTo>
                    <a:pt x="2096405" y="1604652"/>
                  </a:lnTo>
                  <a:lnTo>
                    <a:pt x="2117179" y="1564364"/>
                  </a:lnTo>
                  <a:lnTo>
                    <a:pt x="2136146" y="1523439"/>
                  </a:lnTo>
                  <a:lnTo>
                    <a:pt x="2153307" y="1481934"/>
                  </a:lnTo>
                  <a:lnTo>
                    <a:pt x="2168662" y="1439908"/>
                  </a:lnTo>
                  <a:lnTo>
                    <a:pt x="2182210" y="1397418"/>
                  </a:lnTo>
                  <a:lnTo>
                    <a:pt x="2193952" y="1354523"/>
                  </a:lnTo>
                  <a:lnTo>
                    <a:pt x="2203887" y="1311280"/>
                  </a:lnTo>
                  <a:lnTo>
                    <a:pt x="2212016" y="1267748"/>
                  </a:lnTo>
                  <a:lnTo>
                    <a:pt x="2218338" y="1223983"/>
                  </a:lnTo>
                  <a:lnTo>
                    <a:pt x="2222854" y="1180045"/>
                  </a:lnTo>
                  <a:lnTo>
                    <a:pt x="2225564" y="1135991"/>
                  </a:lnTo>
                  <a:lnTo>
                    <a:pt x="2226467" y="1091879"/>
                  </a:lnTo>
                  <a:lnTo>
                    <a:pt x="2225564" y="1047768"/>
                  </a:lnTo>
                  <a:lnTo>
                    <a:pt x="2222854" y="1003714"/>
                  </a:lnTo>
                  <a:lnTo>
                    <a:pt x="2218338" y="959776"/>
                  </a:lnTo>
                  <a:lnTo>
                    <a:pt x="2212016" y="916011"/>
                  </a:lnTo>
                  <a:lnTo>
                    <a:pt x="2203887" y="872479"/>
                  </a:lnTo>
                  <a:lnTo>
                    <a:pt x="2193952" y="829236"/>
                  </a:lnTo>
                  <a:lnTo>
                    <a:pt x="2182210" y="786341"/>
                  </a:lnTo>
                  <a:lnTo>
                    <a:pt x="2168662" y="743851"/>
                  </a:lnTo>
                  <a:lnTo>
                    <a:pt x="2153307" y="701825"/>
                  </a:lnTo>
                  <a:lnTo>
                    <a:pt x="2136146" y="660320"/>
                  </a:lnTo>
                  <a:lnTo>
                    <a:pt x="2117179" y="619395"/>
                  </a:lnTo>
                  <a:lnTo>
                    <a:pt x="2096405" y="579107"/>
                  </a:lnTo>
                  <a:lnTo>
                    <a:pt x="2073824" y="539514"/>
                  </a:lnTo>
                  <a:lnTo>
                    <a:pt x="2049438" y="500675"/>
                  </a:lnTo>
                  <a:lnTo>
                    <a:pt x="2023244" y="462647"/>
                  </a:lnTo>
                  <a:lnTo>
                    <a:pt x="1995245" y="425487"/>
                  </a:lnTo>
                  <a:lnTo>
                    <a:pt x="1965439" y="389255"/>
                  </a:lnTo>
                  <a:lnTo>
                    <a:pt x="1933826" y="354008"/>
                  </a:lnTo>
                  <a:lnTo>
                    <a:pt x="1900407" y="319803"/>
                  </a:lnTo>
                  <a:lnTo>
                    <a:pt x="1865534" y="287026"/>
                  </a:lnTo>
                  <a:lnTo>
                    <a:pt x="1829597" y="256020"/>
                  </a:lnTo>
                  <a:lnTo>
                    <a:pt x="1792656" y="226786"/>
                  </a:lnTo>
                  <a:lnTo>
                    <a:pt x="1754770" y="199323"/>
                  </a:lnTo>
                  <a:lnTo>
                    <a:pt x="1715998" y="173633"/>
                  </a:lnTo>
                  <a:lnTo>
                    <a:pt x="1676399" y="149714"/>
                  </a:lnTo>
                  <a:lnTo>
                    <a:pt x="1636032" y="127567"/>
                  </a:lnTo>
                  <a:lnTo>
                    <a:pt x="1594956" y="107191"/>
                  </a:lnTo>
                  <a:lnTo>
                    <a:pt x="1553230" y="88588"/>
                  </a:lnTo>
                  <a:lnTo>
                    <a:pt x="1510914" y="71756"/>
                  </a:lnTo>
                  <a:lnTo>
                    <a:pt x="1468066" y="56696"/>
                  </a:lnTo>
                  <a:lnTo>
                    <a:pt x="1424745" y="43408"/>
                  </a:lnTo>
                  <a:lnTo>
                    <a:pt x="1381011" y="31891"/>
                  </a:lnTo>
                  <a:lnTo>
                    <a:pt x="1336922" y="22147"/>
                  </a:lnTo>
                  <a:lnTo>
                    <a:pt x="1292538" y="14174"/>
                  </a:lnTo>
                  <a:lnTo>
                    <a:pt x="1247918" y="7972"/>
                  </a:lnTo>
                  <a:lnTo>
                    <a:pt x="1203121" y="3543"/>
                  </a:lnTo>
                  <a:lnTo>
                    <a:pt x="1158205" y="885"/>
                  </a:lnTo>
                  <a:lnTo>
                    <a:pt x="1113231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B259F7-6323-2501-411F-201A68AB382D}"/>
                </a:ext>
              </a:extLst>
            </p:cNvPr>
            <p:cNvSpPr txBox="1"/>
            <p:nvPr/>
          </p:nvSpPr>
          <p:spPr>
            <a:xfrm>
              <a:off x="12743246" y="4295527"/>
              <a:ext cx="18290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HEXIA</a:t>
              </a:r>
            </a:p>
          </p:txBody>
        </p:sp>
      </p:grp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8288000" cy="2705100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189699" y="164611"/>
            <a:ext cx="13908600" cy="920908"/>
          </a:xfrm>
          <a:prstGeom prst="rect">
            <a:avLst/>
          </a:prstGeom>
        </p:spPr>
        <p:txBody>
          <a:bodyPr vert="horz" wrap="square" lIns="0" tIns="58562" rIns="0" bIns="0" rtlCol="0">
            <a:spAutoFit/>
          </a:bodyPr>
          <a:lstStyle/>
          <a:p>
            <a:pPr marL="1043940">
              <a:lnSpc>
                <a:spcPct val="100000"/>
              </a:lnSpc>
              <a:spcBef>
                <a:spcPts val="100"/>
              </a:spcBef>
            </a:pPr>
            <a:r>
              <a:rPr sz="56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Organismos,</a:t>
            </a:r>
            <a:r>
              <a:rPr sz="5600" spc="21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6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sz="5600" spc="2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600" spc="12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5600" spc="2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600" spc="-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</a:t>
            </a:r>
            <a:endParaRPr sz="5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36963" y="1282032"/>
            <a:ext cx="2600713" cy="9727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2963266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2582545"/>
            <a:chOff x="0" y="0"/>
            <a:chExt cx="18288000" cy="258254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8000" cy="2582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4036" y="541522"/>
              <a:ext cx="5421608" cy="14465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256882" y="5520305"/>
            <a:ext cx="48437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000" b="1" spc="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b="1" spc="6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vínculo</a:t>
            </a:r>
            <a:r>
              <a:rPr sz="2000" b="1" spc="6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sz="2000" b="1" spc="6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b="1" spc="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empresarial,</a:t>
            </a:r>
            <a:r>
              <a:rPr sz="2000" b="1" spc="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000" b="1" spc="6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académico</a:t>
            </a:r>
            <a:r>
              <a:rPr sz="2000" b="1" spc="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gobierno,</a:t>
            </a:r>
            <a:r>
              <a:rPr sz="2000" b="1" spc="8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difundiendo</a:t>
            </a:r>
            <a:r>
              <a:rPr sz="2000" b="1" spc="8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000" b="1" spc="8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TIC'S</a:t>
            </a:r>
            <a:r>
              <a:rPr sz="2000" b="1" spc="8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000" b="1" spc="7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sz="2000" b="1" spc="8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46443" y="4332843"/>
            <a:ext cx="192296" cy="709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953993" y="5995527"/>
            <a:ext cx="16097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6055" algn="l"/>
              </a:tabLst>
            </a:pP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Identificar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55760" y="5995527"/>
            <a:ext cx="60064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8430" algn="l"/>
                <a:tab pos="1845310" algn="l"/>
                <a:tab pos="2910840" algn="l"/>
                <a:tab pos="3441065" algn="l"/>
                <a:tab pos="5102860" algn="l"/>
                <a:tab pos="5633085" algn="l"/>
              </a:tabLst>
            </a:pP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fortalecer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el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talento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estudiantes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los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53993" y="6325727"/>
            <a:ext cx="78085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diferentes</a:t>
            </a:r>
            <a:r>
              <a:rPr sz="2200" spc="17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programas</a:t>
            </a:r>
            <a:r>
              <a:rPr sz="2200" spc="17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académicos</a:t>
            </a:r>
            <a:r>
              <a:rPr sz="2200" spc="17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17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las</a:t>
            </a:r>
            <a:r>
              <a:rPr sz="2200" spc="17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Universidades</a:t>
            </a:r>
            <a:r>
              <a:rPr sz="2200" spc="17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17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la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08444" y="6167678"/>
            <a:ext cx="192296" cy="7094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122363" y="6655927"/>
            <a:ext cx="8639810" cy="231330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843915" marR="5080">
              <a:lnSpc>
                <a:spcPts val="2600"/>
              </a:lnSpc>
              <a:spcBef>
                <a:spcPts val="219"/>
              </a:spcBef>
              <a:tabLst>
                <a:tab pos="1918335" algn="l"/>
                <a:tab pos="3132455" algn="l"/>
                <a:tab pos="4565015" algn="l"/>
                <a:tab pos="5093335" algn="l"/>
                <a:tab pos="6650355" algn="l"/>
                <a:tab pos="7334884" algn="l"/>
                <a:tab pos="8471535" algn="l"/>
              </a:tabLst>
            </a:pP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región,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ideando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proyectos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innovación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que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ayuden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a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impulsar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el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sector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TI.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40"/>
              </a:spcBef>
            </a:pPr>
            <a:endParaRPr sz="2200" dirty="0">
              <a:latin typeface="Arial"/>
              <a:cs typeface="Arial"/>
            </a:endParaRPr>
          </a:p>
          <a:p>
            <a:pPr marL="12700" marR="1488440" algn="just">
              <a:lnSpc>
                <a:spcPts val="2600"/>
              </a:lnSpc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Generar</a:t>
            </a:r>
            <a:r>
              <a:rPr sz="2200" spc="45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una</a:t>
            </a:r>
            <a:r>
              <a:rPr sz="2200" spc="5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comunidad</a:t>
            </a:r>
            <a:r>
              <a:rPr sz="2200" spc="5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donde</a:t>
            </a:r>
            <a:r>
              <a:rPr sz="2200" spc="5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el</a:t>
            </a:r>
            <a:r>
              <a:rPr sz="2200" spc="5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sector</a:t>
            </a:r>
            <a:r>
              <a:rPr sz="2200" spc="5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empresarial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tenga</a:t>
            </a:r>
            <a:r>
              <a:rPr sz="2200" spc="434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contacto</a:t>
            </a:r>
            <a:r>
              <a:rPr sz="2200" spc="434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directo</a:t>
            </a:r>
            <a:r>
              <a:rPr sz="2200" spc="4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con</a:t>
            </a:r>
            <a:r>
              <a:rPr sz="2200" spc="434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los</a:t>
            </a:r>
            <a:r>
              <a:rPr sz="2200" spc="434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universitarios,</a:t>
            </a:r>
            <a:r>
              <a:rPr sz="2200" spc="4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mediante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la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captación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talento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creando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una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bolsa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trabajo.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70243" y="7920277"/>
            <a:ext cx="192297" cy="7094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123488" y="3439159"/>
            <a:ext cx="8068945" cy="192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z="2200" b="1" spc="-10" dirty="0">
                <a:solidFill>
                  <a:srgbClr val="000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Objetivos: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910"/>
              </a:spcBef>
            </a:pPr>
            <a:endParaRPr sz="2200" dirty="0">
              <a:latin typeface="Tahoma"/>
              <a:cs typeface="Tahoma"/>
            </a:endParaRPr>
          </a:p>
          <a:p>
            <a:pPr marL="12700" marR="5080" algn="just">
              <a:lnSpc>
                <a:spcPts val="2600"/>
              </a:lnSpc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Descubrir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el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talento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los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jóvenes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para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que</a:t>
            </a:r>
            <a:r>
              <a:rPr sz="2200" spc="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puedan</a:t>
            </a:r>
            <a:r>
              <a:rPr sz="2200" spc="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aprovechar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al</a:t>
            </a:r>
            <a:r>
              <a:rPr sz="2200" spc="28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60" dirty="0">
                <a:solidFill>
                  <a:srgbClr val="000E84"/>
                </a:solidFill>
                <a:latin typeface="Arial"/>
                <a:cs typeface="Arial"/>
              </a:rPr>
              <a:t>máximo</a:t>
            </a:r>
            <a:r>
              <a:rPr sz="2200" spc="285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55" dirty="0">
                <a:solidFill>
                  <a:srgbClr val="000E84"/>
                </a:solidFill>
                <a:latin typeface="Arial"/>
                <a:cs typeface="Arial"/>
              </a:rPr>
              <a:t>sus</a:t>
            </a:r>
            <a:r>
              <a:rPr sz="2200" spc="285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70" dirty="0">
                <a:solidFill>
                  <a:srgbClr val="000E84"/>
                </a:solidFill>
                <a:latin typeface="Arial"/>
                <a:cs typeface="Arial"/>
              </a:rPr>
              <a:t>capacidades</a:t>
            </a:r>
            <a:r>
              <a:rPr sz="2200" spc="28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y</a:t>
            </a:r>
            <a:r>
              <a:rPr sz="2200" spc="285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70" dirty="0">
                <a:solidFill>
                  <a:srgbClr val="000E84"/>
                </a:solidFill>
                <a:latin typeface="Arial"/>
                <a:cs typeface="Arial"/>
              </a:rPr>
              <a:t>participar</a:t>
            </a:r>
            <a:r>
              <a:rPr sz="2200" spc="285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en</a:t>
            </a:r>
            <a:r>
              <a:rPr sz="2200" spc="280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65" dirty="0">
                <a:solidFill>
                  <a:srgbClr val="000E84"/>
                </a:solidFill>
                <a:latin typeface="Arial"/>
                <a:cs typeface="Arial"/>
              </a:rPr>
              <a:t>líneas</a:t>
            </a:r>
            <a:r>
              <a:rPr sz="2200" spc="285" dirty="0">
                <a:solidFill>
                  <a:srgbClr val="000E84"/>
                </a:solidFill>
                <a:latin typeface="Arial"/>
                <a:cs typeface="Arial"/>
              </a:rPr>
              <a:t> 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de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investigación,</a:t>
            </a:r>
            <a:r>
              <a:rPr sz="2200" spc="-10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prácticas</a:t>
            </a:r>
            <a:r>
              <a:rPr sz="2200" spc="-10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profesionales,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desarrollo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tesis.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28700" y="2963266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6619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76350" y="4075873"/>
            <a:ext cx="4299585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335" marR="5080" indent="-1270">
              <a:lnSpc>
                <a:spcPct val="100699"/>
              </a:lnSpc>
              <a:spcBef>
                <a:spcPts val="80"/>
              </a:spcBef>
            </a:pP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400" b="1" spc="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b="1" spc="7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vínculo</a:t>
            </a:r>
            <a:r>
              <a:rPr sz="2400" b="1" spc="7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sz="2400" b="1" spc="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b="1" spc="7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empresarial</a:t>
            </a:r>
            <a:r>
              <a:rPr sz="2400" b="1" spc="2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b="1" spc="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b="1" spc="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estudiantil.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0137" y="5880780"/>
            <a:ext cx="4830445" cy="11379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00" b="1" spc="1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promueven</a:t>
            </a:r>
            <a:r>
              <a:rPr sz="1800" b="1" spc="12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sz="1800" b="1" spc="1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tecnológicos</a:t>
            </a:r>
            <a:r>
              <a:rPr sz="1800" b="1" spc="13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</a:t>
            </a:r>
            <a:r>
              <a:rPr sz="1800" b="1" spc="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sz="1800" b="1" spc="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innovador,</a:t>
            </a:r>
            <a:r>
              <a:rPr sz="1800" b="1" spc="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  <a:r>
              <a:rPr sz="1800" b="1" spc="5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talento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superior.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36267" y="0"/>
            <a:ext cx="2480310" cy="8351520"/>
            <a:chOff x="7636267" y="0"/>
            <a:chExt cx="2480310" cy="83515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1788" y="4224905"/>
              <a:ext cx="759866" cy="7598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1619" y="5283646"/>
              <a:ext cx="863348" cy="863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14145" y="6317989"/>
              <a:ext cx="834947" cy="8349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14146" y="7448690"/>
              <a:ext cx="902373" cy="9023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6267" y="0"/>
              <a:ext cx="2378701" cy="241900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289540" y="4239681"/>
            <a:ext cx="4956810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</a:pPr>
            <a:r>
              <a:rPr lang="en-US" sz="2200" spc="-40" dirty="0">
                <a:solidFill>
                  <a:srgbClr val="000E84"/>
                </a:solidFill>
                <a:latin typeface="Arial"/>
                <a:cs typeface="Arial"/>
              </a:rPr>
              <a:t>9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ediciones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anuales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ts val="2620"/>
              </a:lnSpc>
              <a:tabLst>
                <a:tab pos="719455" algn="l"/>
              </a:tabLst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</a:t>
            </a:r>
            <a:r>
              <a:rPr sz="2200" spc="-1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1</a:t>
            </a:r>
            <a:r>
              <a:rPr lang="es-MX" sz="2200" spc="-25" dirty="0">
                <a:solidFill>
                  <a:srgbClr val="000E84"/>
                </a:solidFill>
                <a:latin typeface="Arial"/>
                <a:cs typeface="Arial"/>
              </a:rPr>
              <a:t>7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	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convocatorias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en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diversos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lugares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04800" y="5461448"/>
            <a:ext cx="404460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</a:t>
            </a:r>
            <a:r>
              <a:rPr lang="es-MX" sz="2200" dirty="0">
                <a:solidFill>
                  <a:srgbClr val="000E84"/>
                </a:solidFill>
                <a:latin typeface="Arial"/>
                <a:cs typeface="Arial"/>
              </a:rPr>
              <a:t>548</a:t>
            </a:r>
            <a:r>
              <a:rPr sz="2200" spc="-8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 err="1">
                <a:solidFill>
                  <a:srgbClr val="000E84"/>
                </a:solidFill>
                <a:latin typeface="Arial"/>
                <a:cs typeface="Arial"/>
              </a:rPr>
              <a:t>proyectos</a:t>
            </a:r>
            <a:r>
              <a:rPr sz="2200" spc="-8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lang="es-MX" sz="2200" spc="-10" dirty="0">
                <a:solidFill>
                  <a:srgbClr val="000E84"/>
                </a:solidFill>
                <a:latin typeface="Arial"/>
                <a:cs typeface="Arial"/>
              </a:rPr>
              <a:t>participantes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04800" y="6512203"/>
            <a:ext cx="397891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</a:t>
            </a:r>
            <a:r>
              <a:rPr lang="en-US" sz="2200" dirty="0">
                <a:solidFill>
                  <a:srgbClr val="000E84"/>
                </a:solidFill>
                <a:latin typeface="Arial"/>
                <a:cs typeface="Arial"/>
              </a:rPr>
              <a:t>2010</a:t>
            </a:r>
            <a:r>
              <a:rPr sz="2200" spc="-9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estudiantes</a:t>
            </a:r>
            <a:r>
              <a:rPr sz="2200" spc="-9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participantes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95259" y="7662078"/>
            <a:ext cx="60598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+2</a:t>
            </a:r>
            <a:r>
              <a:rPr lang="en-US" sz="2200" dirty="0">
                <a:solidFill>
                  <a:srgbClr val="000E84"/>
                </a:solidFill>
                <a:latin typeface="Arial"/>
                <a:cs typeface="Arial"/>
              </a:rPr>
              <a:t>6</a:t>
            </a:r>
            <a:r>
              <a:rPr sz="2200" spc="-6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instituciones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públicas</a:t>
            </a:r>
            <a:r>
              <a:rPr sz="2200" spc="-6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y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privadas</a:t>
            </a:r>
            <a:r>
              <a:rPr sz="2200" spc="-6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alcanzadas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59695"/>
            <a:chOff x="0" y="0"/>
            <a:chExt cx="18288000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59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640455" y="10250361"/>
              <a:ext cx="1547495" cy="0"/>
            </a:xfrm>
            <a:custGeom>
              <a:avLst/>
              <a:gdLst/>
              <a:ahLst/>
              <a:cxnLst/>
              <a:rect l="l" t="t" r="r" b="b"/>
              <a:pathLst>
                <a:path w="1547494">
                  <a:moveTo>
                    <a:pt x="0" y="0"/>
                  </a:moveTo>
                  <a:lnTo>
                    <a:pt x="1546881" y="0"/>
                  </a:lnTo>
                </a:path>
              </a:pathLst>
            </a:custGeom>
            <a:ln w="183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673970" y="5616054"/>
            <a:ext cx="1934845" cy="117348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3175" algn="ctr">
              <a:lnSpc>
                <a:spcPct val="93400"/>
              </a:lnSpc>
              <a:spcBef>
                <a:spcPts val="225"/>
              </a:spcBef>
            </a:pPr>
            <a:r>
              <a:rPr sz="1550" dirty="0">
                <a:solidFill>
                  <a:srgbClr val="133660"/>
                </a:solidFill>
                <a:latin typeface="Arial"/>
                <a:cs typeface="Arial"/>
              </a:rPr>
              <a:t>RUTA</a:t>
            </a:r>
            <a:r>
              <a:rPr sz="1550" spc="75" dirty="0">
                <a:solidFill>
                  <a:srgbClr val="133660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133660"/>
                </a:solidFill>
                <a:latin typeface="Arial"/>
                <a:cs typeface="Arial"/>
              </a:rPr>
              <a:t>PARA</a:t>
            </a:r>
            <a:r>
              <a:rPr sz="1550" spc="60" dirty="0">
                <a:solidFill>
                  <a:srgbClr val="133660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133660"/>
                </a:solidFill>
                <a:latin typeface="Arial"/>
                <a:cs typeface="Arial"/>
              </a:rPr>
              <a:t>LA </a:t>
            </a:r>
            <a:r>
              <a:rPr sz="1550" spc="-10" dirty="0">
                <a:solidFill>
                  <a:srgbClr val="133660"/>
                </a:solidFill>
                <a:latin typeface="Arial"/>
                <a:cs typeface="Arial"/>
              </a:rPr>
              <a:t>DIGITALIZACI</a:t>
            </a:r>
            <a:r>
              <a:rPr lang="es-MX" sz="1550" spc="-10" dirty="0" err="1">
                <a:solidFill>
                  <a:srgbClr val="133660"/>
                </a:solidFill>
                <a:latin typeface="Arial"/>
                <a:cs typeface="Arial"/>
              </a:rPr>
              <a:t>Ó</a:t>
            </a:r>
            <a:r>
              <a:rPr sz="1550" spc="-10" dirty="0">
                <a:solidFill>
                  <a:srgbClr val="133660"/>
                </a:solidFill>
                <a:latin typeface="Arial"/>
                <a:cs typeface="Arial"/>
              </a:rPr>
              <a:t>N </a:t>
            </a:r>
            <a:r>
              <a:rPr sz="1550" spc="70" dirty="0">
                <a:solidFill>
                  <a:srgbClr val="133660"/>
                </a:solidFill>
                <a:latin typeface="Arial"/>
                <a:cs typeface="Arial"/>
              </a:rPr>
              <a:t>DE</a:t>
            </a:r>
            <a:r>
              <a:rPr sz="1550" spc="-135" dirty="0">
                <a:solidFill>
                  <a:srgbClr val="133660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133660"/>
                </a:solidFill>
                <a:latin typeface="Arial"/>
                <a:cs typeface="Arial"/>
              </a:rPr>
              <a:t>LOS</a:t>
            </a:r>
            <a:r>
              <a:rPr sz="1550" spc="-65" dirty="0">
                <a:solidFill>
                  <a:srgbClr val="133660"/>
                </a:solidFill>
                <a:latin typeface="Arial"/>
                <a:cs typeface="Arial"/>
              </a:rPr>
              <a:t> </a:t>
            </a:r>
            <a:r>
              <a:rPr sz="1550" spc="-114" dirty="0">
                <a:solidFill>
                  <a:srgbClr val="133660"/>
                </a:solidFill>
                <a:latin typeface="Arial"/>
                <a:cs typeface="Arial"/>
              </a:rPr>
              <a:t>SECTORES </a:t>
            </a:r>
            <a:r>
              <a:rPr sz="1550" dirty="0">
                <a:solidFill>
                  <a:srgbClr val="133660"/>
                </a:solidFill>
                <a:latin typeface="Arial"/>
                <a:cs typeface="Arial"/>
              </a:rPr>
              <a:t>INDUSTRIALES</a:t>
            </a:r>
            <a:r>
              <a:rPr sz="1550" spc="290" dirty="0">
                <a:solidFill>
                  <a:srgbClr val="133660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133660"/>
                </a:solidFill>
                <a:latin typeface="Arial"/>
                <a:cs typeface="Arial"/>
              </a:rPr>
              <a:t>DE </a:t>
            </a:r>
            <a:r>
              <a:rPr lang="es-MX" sz="1550" spc="-10" dirty="0">
                <a:solidFill>
                  <a:srgbClr val="133660"/>
                </a:solidFill>
                <a:latin typeface="Arial"/>
                <a:cs typeface="Arial"/>
              </a:rPr>
              <a:t>G</a:t>
            </a:r>
            <a:r>
              <a:rPr sz="1550" spc="-10" dirty="0">
                <a:solidFill>
                  <a:srgbClr val="133660"/>
                </a:solidFill>
                <a:latin typeface="Arial"/>
                <a:cs typeface="Arial"/>
              </a:rPr>
              <a:t>UANAJUATO</a:t>
            </a:r>
            <a:endParaRPr sz="15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2963266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2582545"/>
            <a:chOff x="0" y="0"/>
            <a:chExt cx="18288000" cy="25825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2582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0457" y="389183"/>
              <a:ext cx="4804523" cy="177008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3119" y="4246053"/>
            <a:ext cx="3585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sz="2400" spc="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spc="7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400" spc="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TIC´s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47277" y="5880780"/>
            <a:ext cx="4763135" cy="11379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065" marR="5080" algn="ctr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</a:t>
            </a:r>
            <a:r>
              <a:rPr sz="1800" b="1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1800" b="1" spc="10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</a:t>
            </a:r>
            <a:r>
              <a:rPr sz="1800" b="1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b="1" spc="10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  <a:r>
              <a:rPr sz="1800" b="1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pequeñas</a:t>
            </a:r>
            <a:r>
              <a:rPr sz="1800" b="1" spc="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b="1" spc="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medianas</a:t>
            </a:r>
            <a:r>
              <a:rPr sz="1800" b="1" spc="3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Guanajuato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b="1" spc="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b="1" spc="1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adopción</a:t>
            </a:r>
            <a:r>
              <a:rPr sz="1800" b="1" spc="1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1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sz="1800" b="1" spc="1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b="1" spc="1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general.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56859" y="5193043"/>
            <a:ext cx="6637655" cy="6908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219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Se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exponen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las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aplicaciones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las</a:t>
            </a:r>
            <a:r>
              <a:rPr sz="2200" spc="-8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Tecnologías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la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información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través</a:t>
            </a:r>
            <a:r>
              <a:rPr sz="2200" spc="-6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de: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5835" y="5323351"/>
            <a:ext cx="192297" cy="7094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0650" y="7277182"/>
            <a:ext cx="192297" cy="7094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246664" y="6552448"/>
            <a:ext cx="16719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Conferencias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31398" y="6969461"/>
            <a:ext cx="1375410" cy="998855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Talleres</a:t>
            </a:r>
            <a:endParaRPr sz="2200">
              <a:latin typeface="Arial"/>
              <a:cs typeface="Arial"/>
            </a:endParaRPr>
          </a:p>
          <a:p>
            <a:pPr marL="352425">
              <a:lnSpc>
                <a:spcPct val="100000"/>
              </a:lnSpc>
              <a:spcBef>
                <a:spcPts val="1195"/>
              </a:spcBef>
            </a:pP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Paneles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35170" y="6708768"/>
            <a:ext cx="192297" cy="7094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74173" y="7763971"/>
            <a:ext cx="192297" cy="709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tanding in front of a large banner&#10;&#10;AI-generated content may be incorrect.">
            <a:extLst>
              <a:ext uri="{FF2B5EF4-FFF2-40B4-BE49-F238E27FC236}">
                <a16:creationId xmlns:a16="http://schemas.microsoft.com/office/drawing/2014/main" id="{8BACEB6D-65BC-D0E1-3E4B-13298EBEE0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1175654"/>
            <a:ext cx="18402300" cy="122682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2963266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2582545"/>
            <a:chOff x="0" y="0"/>
            <a:chExt cx="18288000" cy="25825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2582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8840" y="266700"/>
              <a:ext cx="5450320" cy="199497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61169" y="4246053"/>
            <a:ext cx="5219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Encuentro</a:t>
            </a:r>
            <a:r>
              <a:rPr sz="2400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Negocios</a:t>
            </a:r>
            <a:r>
              <a:rPr sz="2400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400" spc="1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TIC´s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6408" y="5880780"/>
            <a:ext cx="4157979" cy="16967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065" marR="5080" algn="ctr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vínculo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sz="1800" b="1" spc="12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800" b="1" spc="12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sz="1800" b="1" spc="12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sectores,</a:t>
            </a:r>
            <a:r>
              <a:rPr sz="1800" b="1" spc="1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</a:t>
            </a:r>
            <a:r>
              <a:rPr sz="1800" b="1" spc="13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00" b="1" spc="13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sz="1800" b="1" spc="13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sz="1800" b="1" spc="13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Guanajuato,</a:t>
            </a:r>
            <a:r>
              <a:rPr sz="1800" b="1" spc="-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sz="1800" b="1" spc="-5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aprovechamiento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sz="1800" b="1" spc="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1800" b="1" spc="4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TIC´s.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59862" y="3712305"/>
            <a:ext cx="45923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200" spc="-45" dirty="0">
                <a:solidFill>
                  <a:srgbClr val="000E84"/>
                </a:solidFill>
                <a:latin typeface="Arial"/>
                <a:cs typeface="Arial"/>
              </a:rPr>
              <a:t>9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ediciones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en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distintas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modalidades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76475" y="4494606"/>
            <a:ext cx="927680" cy="9276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05056" y="5502447"/>
            <a:ext cx="863348" cy="8633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05056" y="7762825"/>
            <a:ext cx="834947" cy="83494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427847" y="4716401"/>
            <a:ext cx="4895215" cy="368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+5</a:t>
            </a:r>
            <a:r>
              <a:rPr lang="en-US" sz="2200" dirty="0">
                <a:solidFill>
                  <a:srgbClr val="000E84"/>
                </a:solidFill>
                <a:latin typeface="Arial"/>
                <a:cs typeface="Arial"/>
              </a:rPr>
              <a:t>3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00</a:t>
            </a:r>
            <a:r>
              <a:rPr sz="2200" spc="-7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asistentes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2200" dirty="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Alcance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nacional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internacional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2200" dirty="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+1</a:t>
            </a:r>
            <a:r>
              <a:rPr lang="en-US" sz="2200" dirty="0">
                <a:solidFill>
                  <a:srgbClr val="000E84"/>
                </a:solidFill>
                <a:latin typeface="Arial"/>
                <a:cs typeface="Arial"/>
              </a:rPr>
              <a:t>8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sectores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transversales</a:t>
            </a:r>
            <a:r>
              <a:rPr sz="2200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alcanzados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30"/>
              </a:spcBef>
            </a:pP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+9</a:t>
            </a:r>
            <a:r>
              <a:rPr lang="en-US" sz="2200" dirty="0">
                <a:solidFill>
                  <a:srgbClr val="000E84"/>
                </a:solidFill>
                <a:latin typeface="Arial"/>
                <a:cs typeface="Arial"/>
              </a:rPr>
              <a:t>35</a:t>
            </a:r>
            <a:r>
              <a:rPr sz="2200" spc="-8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estudiantes</a:t>
            </a:r>
            <a:r>
              <a:rPr sz="2200" spc="-8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participantes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96400" y="6444833"/>
            <a:ext cx="1017586" cy="101758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73786" y="3658404"/>
            <a:ext cx="759866" cy="7598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4A2BE3-D1DE-E625-9FDA-BCAECD4CC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A20F44F2-82ED-EC23-BCA9-EE6CA30EFC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1943100"/>
            <a:ext cx="19155728" cy="1277048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2396DD2F-4B09-8072-B5D8-31368E924359}"/>
              </a:ext>
            </a:extLst>
          </p:cNvPr>
          <p:cNvSpPr/>
          <p:nvPr/>
        </p:nvSpPr>
        <p:spPr>
          <a:xfrm>
            <a:off x="1028700" y="2963266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36F44C0D-48D7-6FCC-A377-638AB30513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661998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FA374C77-74B6-E9BE-16D7-DC0290894D5E}"/>
              </a:ext>
            </a:extLst>
          </p:cNvPr>
          <p:cNvSpPr txBox="1"/>
          <p:nvPr/>
        </p:nvSpPr>
        <p:spPr>
          <a:xfrm>
            <a:off x="2162954" y="4096630"/>
            <a:ext cx="5723745" cy="147925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335" marR="5080" indent="-1270" algn="just">
              <a:lnSpc>
                <a:spcPct val="100699"/>
              </a:lnSpc>
              <a:spcBef>
                <a:spcPts val="80"/>
              </a:spcBef>
            </a:pPr>
            <a:r>
              <a:rPr lang="es-MX"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HEXIA representa la unión estratégica de cámaras y organismos empresariales en un solo ecosistema colaborativo de negocios.</a:t>
            </a:r>
            <a:endParaRPr sz="2400" b="1" dirty="0">
              <a:solidFill>
                <a:srgbClr val="000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F246D63-1683-CB65-F40E-81FC1B776A72}"/>
              </a:ext>
            </a:extLst>
          </p:cNvPr>
          <p:cNvSpPr txBox="1"/>
          <p:nvPr/>
        </p:nvSpPr>
        <p:spPr>
          <a:xfrm>
            <a:off x="2362200" y="6008444"/>
            <a:ext cx="4830445" cy="17637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18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 la colaboración intersectorial entre cámaras y organismos empresariales de Guanajuato, creando un entorno dinámico para generar sinergias, compartir recursos, y detonar oportunidades de negocio que fortalezcan la economía regional.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0755F4D-EE04-3B94-8548-1B0D9D21CA2E}"/>
              </a:ext>
            </a:extLst>
          </p:cNvPr>
          <p:cNvSpPr txBox="1"/>
          <p:nvPr/>
        </p:nvSpPr>
        <p:spPr>
          <a:xfrm>
            <a:off x="10266997" y="4096630"/>
            <a:ext cx="6192202" cy="1073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2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Conectar a los diferentes sectores económicos en un espacio físico y conceptual que fomente alianzas estratégicas.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29AB9EE-0355-23A4-0700-1C74C6A3912B}"/>
              </a:ext>
            </a:extLst>
          </p:cNvPr>
          <p:cNvSpPr txBox="1"/>
          <p:nvPr/>
        </p:nvSpPr>
        <p:spPr>
          <a:xfrm>
            <a:off x="10266997" y="5443539"/>
            <a:ext cx="6102000" cy="1073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2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Innovar en los modelos de colaboración empresarial, creando un </a:t>
            </a:r>
            <a:r>
              <a:rPr lang="es-MX" sz="2200" dirty="0" err="1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s-MX" sz="22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multisectorial con proyectos conjuntos.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D2BB0B4-D3F3-CCAC-1E83-E5CA023CF0CE}"/>
              </a:ext>
            </a:extLst>
          </p:cNvPr>
          <p:cNvSpPr txBox="1"/>
          <p:nvPr/>
        </p:nvSpPr>
        <p:spPr>
          <a:xfrm>
            <a:off x="10266997" y="6781308"/>
            <a:ext cx="6324600" cy="1073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2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Impulsar el desarrollo económico mediante la identificación de oportunidades, cadenas de valor y proyectos de impacto.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DE4724FE-FD0B-BEBA-E842-E32CF1150C83}"/>
              </a:ext>
            </a:extLst>
          </p:cNvPr>
          <p:cNvSpPr txBox="1"/>
          <p:nvPr/>
        </p:nvSpPr>
        <p:spPr>
          <a:xfrm>
            <a:off x="10266997" y="8191500"/>
            <a:ext cx="6059805" cy="1073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2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 confianza y cohesión entre los organismos, posicionando a Guanajuato como líder en integración empresarial.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7DD6DD-D70A-B037-A155-93B7A351D23E}"/>
              </a:ext>
            </a:extLst>
          </p:cNvPr>
          <p:cNvSpPr txBox="1"/>
          <p:nvPr/>
        </p:nvSpPr>
        <p:spPr>
          <a:xfrm>
            <a:off x="6248400" y="413332"/>
            <a:ext cx="5638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HEXIA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2286219E-CF68-4ABF-70C0-92DD022AA65F}"/>
              </a:ext>
            </a:extLst>
          </p:cNvPr>
          <p:cNvSpPr txBox="1"/>
          <p:nvPr/>
        </p:nvSpPr>
        <p:spPr>
          <a:xfrm>
            <a:off x="9525000" y="3462929"/>
            <a:ext cx="4299585" cy="36009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335" marR="5080" indent="-1270">
              <a:lnSpc>
                <a:spcPct val="100699"/>
              </a:lnSpc>
              <a:spcBef>
                <a:spcPts val="80"/>
              </a:spcBef>
            </a:pPr>
            <a:r>
              <a:rPr lang="en-US"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 </a:t>
            </a:r>
            <a:r>
              <a:rPr lang="en-US" sz="2400" b="1" dirty="0" err="1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24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black silhouette of handshake&#10;&#10;AI-generated content may be incorrect.">
            <a:extLst>
              <a:ext uri="{FF2B5EF4-FFF2-40B4-BE49-F238E27FC236}">
                <a16:creationId xmlns:a16="http://schemas.microsoft.com/office/drawing/2014/main" id="{A9CDB845-B70C-1AAC-1F18-E7BC7B53F1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70193"/>
            <a:ext cx="1431076" cy="1073307"/>
          </a:xfrm>
          <a:prstGeom prst="rect">
            <a:avLst/>
          </a:prstGeom>
        </p:spPr>
      </p:pic>
      <p:pic>
        <p:nvPicPr>
          <p:cNvPr id="22" name="Picture 21" descr="A black background with white lines&#10;&#10;AI-generated content may be incorrect.">
            <a:extLst>
              <a:ext uri="{FF2B5EF4-FFF2-40B4-BE49-F238E27FC236}">
                <a16:creationId xmlns:a16="http://schemas.microsoft.com/office/drawing/2014/main" id="{67167446-9E71-E102-8328-9260B940B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768" y="6398298"/>
            <a:ext cx="1837055" cy="1837055"/>
          </a:xfrm>
          <a:prstGeom prst="rect">
            <a:avLst/>
          </a:prstGeom>
        </p:spPr>
      </p:pic>
      <p:pic>
        <p:nvPicPr>
          <p:cNvPr id="24" name="Picture 23" descr="A black background with circles&#10;&#10;AI-generated content may be incorrect.">
            <a:extLst>
              <a:ext uri="{FF2B5EF4-FFF2-40B4-BE49-F238E27FC236}">
                <a16:creationId xmlns:a16="http://schemas.microsoft.com/office/drawing/2014/main" id="{EEF8F65C-0E78-2DDF-3FE0-B8F7922F19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96" y="7613417"/>
            <a:ext cx="2136801" cy="2136801"/>
          </a:xfrm>
          <a:prstGeom prst="rect">
            <a:avLst/>
          </a:prstGeom>
        </p:spPr>
      </p:pic>
      <p:pic>
        <p:nvPicPr>
          <p:cNvPr id="26" name="Picture 25" descr="A black and white logo with a light bulb and a gear&#10;&#10;AI-generated content may be incorrect.">
            <a:extLst>
              <a:ext uri="{FF2B5EF4-FFF2-40B4-BE49-F238E27FC236}">
                <a16:creationId xmlns:a16="http://schemas.microsoft.com/office/drawing/2014/main" id="{67029ACE-4C92-4B66-1DE9-420EA11AE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58" y="4949005"/>
            <a:ext cx="1756876" cy="1756876"/>
          </a:xfrm>
          <a:prstGeom prst="rect">
            <a:avLst/>
          </a:prstGeom>
        </p:spPr>
      </p:pic>
      <p:pic>
        <p:nvPicPr>
          <p:cNvPr id="30" name="Picture 29" descr="A hexagons with white text&#10;&#10;AI-generated content may be incorrect.">
            <a:extLst>
              <a:ext uri="{FF2B5EF4-FFF2-40B4-BE49-F238E27FC236}">
                <a16:creationId xmlns:a16="http://schemas.microsoft.com/office/drawing/2014/main" id="{E895ADA7-6C09-C6BB-C012-16B5D59E3B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" y="7299810"/>
            <a:ext cx="2068944" cy="25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89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C2F3E9A8-9DC3-492F-AAFC-9F2D055F04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4466" y="-26641"/>
            <a:ext cx="18344315" cy="103136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2909525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600" y="6853554"/>
                </a:lnTo>
                <a:lnTo>
                  <a:pt x="16230600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5822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81541" y="4419001"/>
            <a:ext cx="6367145" cy="1087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60"/>
              </a:spcBef>
            </a:pPr>
            <a:r>
              <a:rPr sz="2300" b="1" spc="90" dirty="0">
                <a:solidFill>
                  <a:srgbClr val="000E80"/>
                </a:solidFill>
                <a:latin typeface="Arial"/>
                <a:cs typeface="Arial"/>
              </a:rPr>
              <a:t>ideaTIC=</a:t>
            </a:r>
            <a:r>
              <a:rPr sz="2300" b="1" spc="290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300" spc="95" dirty="0">
                <a:solidFill>
                  <a:srgbClr val="000E80"/>
                </a:solidFill>
                <a:latin typeface="Arial"/>
                <a:cs typeface="Arial"/>
              </a:rPr>
              <a:t>inclusión,</a:t>
            </a:r>
            <a:r>
              <a:rPr sz="2300" spc="290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300" spc="95" dirty="0">
                <a:solidFill>
                  <a:srgbClr val="000E80"/>
                </a:solidFill>
                <a:latin typeface="Arial"/>
                <a:cs typeface="Arial"/>
              </a:rPr>
              <a:t>diversidad</a:t>
            </a:r>
            <a:r>
              <a:rPr sz="2300" spc="29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2300" spc="290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300" spc="80" dirty="0">
                <a:solidFill>
                  <a:srgbClr val="000E80"/>
                </a:solidFill>
                <a:latin typeface="Arial"/>
                <a:cs typeface="Arial"/>
              </a:rPr>
              <a:t>equidad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aplicadas</a:t>
            </a:r>
            <a:r>
              <a:rPr sz="2300" spc="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en</a:t>
            </a:r>
            <a:r>
              <a:rPr sz="2300" spc="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las</a:t>
            </a:r>
            <a:r>
              <a:rPr sz="2300" spc="-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000E80"/>
                </a:solidFill>
                <a:latin typeface="Arial"/>
                <a:cs typeface="Arial"/>
              </a:rPr>
              <a:t>Tecnologías</a:t>
            </a:r>
            <a:r>
              <a:rPr sz="2300" spc="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2300" spc="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2300" spc="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0E80"/>
                </a:solidFill>
                <a:latin typeface="Arial"/>
                <a:cs typeface="Arial"/>
              </a:rPr>
              <a:t>Información</a:t>
            </a:r>
            <a:r>
              <a:rPr sz="2300" spc="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300" spc="-50" dirty="0">
                <a:solidFill>
                  <a:srgbClr val="000E80"/>
                </a:solidFill>
                <a:latin typeface="Arial"/>
                <a:cs typeface="Arial"/>
              </a:rPr>
              <a:t>y </a:t>
            </a:r>
            <a:r>
              <a:rPr sz="2300" spc="-10" dirty="0">
                <a:solidFill>
                  <a:srgbClr val="000E80"/>
                </a:solidFill>
                <a:latin typeface="Arial"/>
                <a:cs typeface="Arial"/>
              </a:rPr>
              <a:t>Comunicación.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1541" y="5763090"/>
            <a:ext cx="6323965" cy="1366336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Es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una</a:t>
            </a:r>
            <a:r>
              <a:rPr sz="22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iniciativa</a:t>
            </a:r>
            <a:r>
              <a:rPr sz="2200" spc="18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que</a:t>
            </a:r>
            <a:r>
              <a:rPr sz="22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nace</a:t>
            </a:r>
            <a:r>
              <a:rPr sz="22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2200" spc="18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CANIETI,</a:t>
            </a:r>
            <a:r>
              <a:rPr sz="2200" spc="1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que</a:t>
            </a:r>
            <a:r>
              <a:rPr sz="22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busca</a:t>
            </a:r>
            <a:r>
              <a:rPr sz="2200" spc="18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fomentar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2200" spc="160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participación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niños</a:t>
            </a:r>
            <a:r>
              <a:rPr sz="2200" spc="160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niñas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en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el</a:t>
            </a:r>
            <a:r>
              <a:rPr sz="2200" spc="160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mundo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2200" spc="165" dirty="0">
                <a:solidFill>
                  <a:srgbClr val="000E80"/>
                </a:solidFill>
                <a:latin typeface="Arial"/>
                <a:cs typeface="Arial"/>
              </a:rPr>
              <a:t>  </a:t>
            </a:r>
            <a:r>
              <a:rPr sz="2200" spc="-25" dirty="0">
                <a:solidFill>
                  <a:srgbClr val="000E80"/>
                </a:solidFill>
                <a:latin typeface="Arial"/>
                <a:cs typeface="Arial"/>
              </a:rPr>
              <a:t>las </a:t>
            </a:r>
            <a:r>
              <a:rPr sz="2200" spc="-20" dirty="0">
                <a:solidFill>
                  <a:srgbClr val="000E80"/>
                </a:solidFill>
                <a:latin typeface="Arial"/>
                <a:cs typeface="Arial"/>
              </a:rPr>
              <a:t>Tecnologías</a:t>
            </a:r>
            <a:r>
              <a:rPr sz="2200" spc="-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r>
              <a:rPr sz="2200" spc="-2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la</a:t>
            </a:r>
            <a:r>
              <a:rPr sz="22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Información</a:t>
            </a:r>
            <a:r>
              <a:rPr sz="2200" spc="-2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2200" spc="-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Comunicación</a:t>
            </a:r>
            <a:r>
              <a:rPr sz="22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(TIC).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3130" y="7386395"/>
            <a:ext cx="6323965" cy="162018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Lanzada</a:t>
            </a:r>
            <a:r>
              <a:rPr sz="2200" spc="4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en</a:t>
            </a:r>
            <a:r>
              <a:rPr sz="2200" spc="4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2019,</a:t>
            </a:r>
            <a:r>
              <a:rPr sz="2200" spc="43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ideaTIC</a:t>
            </a:r>
            <a:r>
              <a:rPr sz="2200" spc="4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une</a:t>
            </a:r>
            <a:r>
              <a:rPr sz="2200" spc="4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a</a:t>
            </a:r>
            <a:r>
              <a:rPr sz="2200" spc="43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empresas,</a:t>
            </a:r>
            <a:r>
              <a:rPr sz="2200" spc="4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asociaciones,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gobierno</a:t>
            </a:r>
            <a:r>
              <a:rPr sz="22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r>
              <a:rPr sz="22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sociedad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civil</a:t>
            </a:r>
            <a:r>
              <a:rPr sz="2200" spc="-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con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un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propósito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 común:</a:t>
            </a:r>
            <a:endParaRPr sz="2200" dirty="0">
              <a:latin typeface="Arial"/>
              <a:cs typeface="Arial"/>
            </a:endParaRPr>
          </a:p>
          <a:p>
            <a:pPr marL="12700" marR="5080">
              <a:lnSpc>
                <a:spcPts val="2200"/>
              </a:lnSpc>
              <a:spcBef>
                <a:spcPts val="80"/>
              </a:spcBef>
            </a:pP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garantizar</a:t>
            </a:r>
            <a:r>
              <a:rPr sz="2200" spc="11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una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transformación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digital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inclusiva,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que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no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deje</a:t>
            </a:r>
            <a:r>
              <a:rPr sz="2200" spc="12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000E80"/>
                </a:solidFill>
                <a:latin typeface="Arial"/>
                <a:cs typeface="Arial"/>
              </a:rPr>
              <a:t>a </a:t>
            </a:r>
            <a:r>
              <a:rPr sz="2200" dirty="0">
                <a:solidFill>
                  <a:srgbClr val="000E80"/>
                </a:solidFill>
                <a:latin typeface="Arial"/>
                <a:cs typeface="Arial"/>
              </a:rPr>
              <a:t>nadie</a:t>
            </a:r>
            <a:r>
              <a:rPr sz="2200" spc="-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0"/>
                </a:solidFill>
                <a:latin typeface="Arial"/>
                <a:cs typeface="Arial"/>
              </a:rPr>
              <a:t>atrás.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52298" y="4145137"/>
            <a:ext cx="348805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000E84"/>
                </a:solidFill>
                <a:latin typeface="Arial"/>
                <a:cs typeface="Arial"/>
              </a:rPr>
              <a:t>Sus</a:t>
            </a:r>
            <a:r>
              <a:rPr sz="2200" b="1" spc="-9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0E84"/>
                </a:solidFill>
                <a:latin typeface="Arial"/>
                <a:cs typeface="Arial"/>
              </a:rPr>
              <a:t>principales</a:t>
            </a:r>
            <a:r>
              <a:rPr sz="2200" b="1" spc="-9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0E84"/>
                </a:solidFill>
                <a:latin typeface="Arial"/>
                <a:cs typeface="Arial"/>
              </a:rPr>
              <a:t>objetivos: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4698" y="0"/>
            <a:ext cx="10303991" cy="42714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388934" y="5361137"/>
            <a:ext cx="5243195" cy="6908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219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-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Inspirar</a:t>
            </a:r>
            <a:r>
              <a:rPr sz="2200" spc="-3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</a:t>
            </a:r>
            <a:r>
              <a:rPr sz="2200" spc="-3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niños</a:t>
            </a:r>
            <a:r>
              <a:rPr sz="2200" spc="-3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y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niñas</a:t>
            </a:r>
            <a:r>
              <a:rPr sz="2200" spc="-3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</a:t>
            </a:r>
            <a:r>
              <a:rPr sz="2200" spc="-3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seguir</a:t>
            </a:r>
            <a:r>
              <a:rPr sz="2200" spc="-3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carreras tecnológicas.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88934" y="6530333"/>
            <a:ext cx="5523230" cy="6908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219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-</a:t>
            </a:r>
            <a:r>
              <a:rPr sz="2200" spc="-6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Impulsar</a:t>
            </a:r>
            <a:r>
              <a:rPr sz="2200" spc="-6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el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liderazgo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femenino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en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sectores tradicionalmente</a:t>
            </a:r>
            <a:r>
              <a:rPr sz="2200" spc="-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E84"/>
                </a:solidFill>
                <a:latin typeface="Arial"/>
                <a:cs typeface="Arial"/>
              </a:rPr>
              <a:t>masculinos.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75652" y="7699530"/>
            <a:ext cx="5445125" cy="6908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219"/>
              </a:spcBef>
            </a:pP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-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Ofrecer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talleres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y</a:t>
            </a:r>
            <a:r>
              <a:rPr sz="2200" spc="-5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actividades,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como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el</a:t>
            </a:r>
            <a:r>
              <a:rPr sz="2200" spc="-5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E84"/>
                </a:solidFill>
                <a:latin typeface="Arial"/>
                <a:cs typeface="Arial"/>
              </a:rPr>
              <a:t>Día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Internacional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de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las</a:t>
            </a:r>
            <a:r>
              <a:rPr sz="2200" spc="-40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Niñas</a:t>
            </a:r>
            <a:r>
              <a:rPr sz="2200" spc="-4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en</a:t>
            </a:r>
            <a:r>
              <a:rPr sz="2200" spc="-3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E84"/>
                </a:solidFill>
                <a:latin typeface="Arial"/>
                <a:cs typeface="Arial"/>
              </a:rPr>
              <a:t>las</a:t>
            </a:r>
            <a:r>
              <a:rPr sz="2200" spc="-75" dirty="0">
                <a:solidFill>
                  <a:srgbClr val="000E84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E84"/>
                </a:solidFill>
                <a:latin typeface="Arial"/>
                <a:cs typeface="Arial"/>
              </a:rPr>
              <a:t>TIC.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775311" y="5282619"/>
            <a:ext cx="1988185" cy="3153410"/>
            <a:chOff x="8775311" y="5282619"/>
            <a:chExt cx="1988185" cy="315341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89454" y="7675952"/>
              <a:ext cx="759866" cy="7598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4514" y="5282619"/>
              <a:ext cx="869748" cy="869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5311" y="5865780"/>
              <a:ext cx="1988151" cy="1988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87" y="-1587"/>
            <a:ext cx="18291175" cy="10290175"/>
          </a:xfrm>
          <a:custGeom>
            <a:avLst/>
            <a:gdLst/>
            <a:ahLst/>
            <a:cxnLst/>
            <a:rect l="l" t="t" r="r" b="b"/>
            <a:pathLst>
              <a:path w="18291175" h="10290175">
                <a:moveTo>
                  <a:pt x="0" y="10290175"/>
                </a:moveTo>
                <a:lnTo>
                  <a:pt x="18291175" y="10290175"/>
                </a:lnTo>
                <a:lnTo>
                  <a:pt x="18291175" y="0"/>
                </a:lnTo>
                <a:lnTo>
                  <a:pt x="0" y="0"/>
                </a:lnTo>
                <a:lnTo>
                  <a:pt x="0" y="1029017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26420" cy="1028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892974" y="0"/>
            <a:ext cx="6206490" cy="1527810"/>
          </a:xfrm>
          <a:custGeom>
            <a:avLst/>
            <a:gdLst/>
            <a:ahLst/>
            <a:cxnLst/>
            <a:rect l="l" t="t" r="r" b="b"/>
            <a:pathLst>
              <a:path w="6206490" h="1527810">
                <a:moveTo>
                  <a:pt x="6205961" y="0"/>
                </a:moveTo>
                <a:lnTo>
                  <a:pt x="0" y="0"/>
                </a:lnTo>
                <a:lnTo>
                  <a:pt x="0" y="1527468"/>
                </a:lnTo>
                <a:lnTo>
                  <a:pt x="6205961" y="1527468"/>
                </a:lnTo>
                <a:lnTo>
                  <a:pt x="6205961" y="0"/>
                </a:lnTo>
                <a:close/>
              </a:path>
            </a:pathLst>
          </a:custGeom>
          <a:solidFill>
            <a:srgbClr val="000E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16548" y="374267"/>
            <a:ext cx="56904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32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84181" y="0"/>
            <a:ext cx="5187950" cy="3265170"/>
            <a:chOff x="1384181" y="0"/>
            <a:chExt cx="5187950" cy="3265170"/>
          </a:xfrm>
        </p:grpSpPr>
        <p:sp>
          <p:nvSpPr>
            <p:cNvPr id="7" name="object 7"/>
            <p:cNvSpPr/>
            <p:nvPr/>
          </p:nvSpPr>
          <p:spPr>
            <a:xfrm>
              <a:off x="1384181" y="0"/>
              <a:ext cx="5187950" cy="3265170"/>
            </a:xfrm>
            <a:custGeom>
              <a:avLst/>
              <a:gdLst/>
              <a:ahLst/>
              <a:cxnLst/>
              <a:rect l="l" t="t" r="r" b="b"/>
              <a:pathLst>
                <a:path w="5187950" h="3265170">
                  <a:moveTo>
                    <a:pt x="5187579" y="0"/>
                  </a:moveTo>
                  <a:lnTo>
                    <a:pt x="0" y="0"/>
                  </a:lnTo>
                  <a:lnTo>
                    <a:pt x="0" y="3264595"/>
                  </a:lnTo>
                  <a:lnTo>
                    <a:pt x="5187579" y="3264595"/>
                  </a:lnTo>
                  <a:lnTo>
                    <a:pt x="5187579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0624" y="1001511"/>
              <a:ext cx="1257847" cy="10604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84181" y="0"/>
            <a:ext cx="5187950" cy="2403863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2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22225" algn="ctr">
              <a:lnSpc>
                <a:spcPct val="100000"/>
              </a:lnSpc>
            </a:pPr>
            <a:r>
              <a:rPr sz="2900" spc="165" dirty="0">
                <a:solidFill>
                  <a:srgbClr val="FFFFFF"/>
                </a:solidFill>
                <a:latin typeface="Arial"/>
                <a:cs typeface="Arial"/>
              </a:rPr>
              <a:t>MISIÓN</a:t>
            </a:r>
            <a:endParaRPr sz="2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2900" dirty="0">
              <a:latin typeface="Arial"/>
              <a:cs typeface="Arial"/>
            </a:endParaRPr>
          </a:p>
          <a:p>
            <a:pPr marL="342265">
              <a:lnSpc>
                <a:spcPct val="100000"/>
              </a:lnSpc>
            </a:pPr>
            <a:r>
              <a:rPr lang="es-MX" sz="1800" spc="10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Impulsar</a:t>
            </a:r>
            <a:r>
              <a:rPr lang="es-MX" sz="1800" spc="2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MX" sz="1800" spc="2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10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desempeño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114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económico,</a:t>
            </a:r>
            <a:r>
              <a:rPr lang="es-MX" sz="1800" spc="2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MX" sz="1800" spc="2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1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s-MX" sz="1800" spc="2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MX" sz="1800" spc="2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3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1800" spc="1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competitividad</a:t>
            </a:r>
            <a:r>
              <a:rPr lang="es-MX" sz="1800" spc="2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9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s-MX" sz="1800" spc="2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1800" spc="2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1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</a:t>
            </a:r>
            <a:r>
              <a:rPr lang="es-MX" sz="1800" spc="27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MX" sz="1800" spc="27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1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</a:t>
            </a:r>
            <a:r>
              <a:rPr lang="es-MX" sz="1800" spc="2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1800" spc="27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9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México.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45344" y="5918481"/>
            <a:ext cx="10293985" cy="367665"/>
            <a:chOff x="5945344" y="5918481"/>
            <a:chExt cx="10293985" cy="367665"/>
          </a:xfrm>
        </p:grpSpPr>
        <p:sp>
          <p:nvSpPr>
            <p:cNvPr id="11" name="object 11"/>
            <p:cNvSpPr/>
            <p:nvPr/>
          </p:nvSpPr>
          <p:spPr>
            <a:xfrm>
              <a:off x="6229141" y="6074667"/>
              <a:ext cx="9853930" cy="74295"/>
            </a:xfrm>
            <a:custGeom>
              <a:avLst/>
              <a:gdLst/>
              <a:ahLst/>
              <a:cxnLst/>
              <a:rect l="l" t="t" r="r" b="b"/>
              <a:pathLst>
                <a:path w="9853930" h="74295">
                  <a:moveTo>
                    <a:pt x="9853795" y="73954"/>
                  </a:moveTo>
                  <a:lnTo>
                    <a:pt x="0" y="73954"/>
                  </a:lnTo>
                  <a:lnTo>
                    <a:pt x="0" y="0"/>
                  </a:lnTo>
                  <a:lnTo>
                    <a:pt x="9853795" y="0"/>
                  </a:lnTo>
                  <a:lnTo>
                    <a:pt x="9853795" y="73954"/>
                  </a:lnTo>
                  <a:close/>
                </a:path>
              </a:pathLst>
            </a:custGeom>
            <a:solidFill>
              <a:srgbClr val="051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4489" y="5973655"/>
              <a:ext cx="312371" cy="3123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5580" y="5973655"/>
              <a:ext cx="312371" cy="3123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1764" y="5973655"/>
              <a:ext cx="312371" cy="3123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23302" y="5973655"/>
              <a:ext cx="312371" cy="3123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84386" y="5973655"/>
              <a:ext cx="312371" cy="3123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26762" y="5973655"/>
              <a:ext cx="312371" cy="3123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5344" y="5918481"/>
              <a:ext cx="312371" cy="31237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7512242" y="4851500"/>
            <a:ext cx="215900" cy="8610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55"/>
              </a:lnSpc>
            </a:pPr>
            <a:r>
              <a:rPr sz="1500" spc="-10" dirty="0">
                <a:solidFill>
                  <a:srgbClr val="F6F6F6"/>
                </a:solidFill>
                <a:latin typeface="Arial"/>
                <a:cs typeface="Arial"/>
              </a:rPr>
              <a:t>CANIETI.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14521" y="4924577"/>
            <a:ext cx="381000" cy="816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815"/>
              </a:lnSpc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1935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96273" y="3130436"/>
            <a:ext cx="346249" cy="25908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715"/>
              </a:lnSpc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1945</a:t>
            </a:r>
            <a:r>
              <a:rPr sz="1600" spc="-20" dirty="0">
                <a:solidFill>
                  <a:srgbClr val="F6F6F6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317347" y="4904413"/>
            <a:ext cx="293350" cy="816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60"/>
              </a:lnSpc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1957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66487" y="6465770"/>
            <a:ext cx="2590800" cy="1614805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1940</a:t>
            </a:r>
            <a:endParaRPr sz="2700" dirty="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509"/>
              </a:spcBef>
            </a:pPr>
            <a:r>
              <a:rPr sz="1800" dirty="0" err="1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Asociación</a:t>
            </a:r>
            <a:r>
              <a:rPr sz="1800" spc="35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Mexicana</a:t>
            </a:r>
            <a:r>
              <a:rPr sz="1800" spc="35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de </a:t>
            </a:r>
            <a:r>
              <a:rPr sz="1800" dirty="0" err="1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Industriales</a:t>
            </a:r>
            <a:r>
              <a:rPr sz="1800" spc="28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de</a:t>
            </a:r>
            <a:r>
              <a:rPr sz="1800" spc="28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Radio</a:t>
            </a:r>
            <a:r>
              <a:rPr lang="es-MX" sz="1800" spc="-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A.C.</a:t>
            </a:r>
            <a:endParaRPr sz="18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24400" y="6465770"/>
            <a:ext cx="2501900" cy="1614805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1950</a:t>
            </a:r>
            <a:endParaRPr sz="2700" dirty="0">
              <a:latin typeface="Arial"/>
              <a:cs typeface="Arial"/>
            </a:endParaRPr>
          </a:p>
          <a:p>
            <a:pPr marL="12700" marR="5080" algn="just">
              <a:lnSpc>
                <a:spcPct val="115700"/>
              </a:lnSpc>
              <a:spcBef>
                <a:spcPts val="509"/>
              </a:spcBef>
            </a:pP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Asociación</a:t>
            </a:r>
            <a:r>
              <a:rPr sz="1800" spc="35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sz="1800" spc="35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la</a:t>
            </a:r>
            <a:r>
              <a:rPr sz="1800" spc="22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Industria</a:t>
            </a:r>
            <a:r>
              <a:rPr sz="1800" spc="229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Electrónica </a:t>
            </a:r>
            <a:r>
              <a:rPr sz="1800" spc="-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A.C.</a:t>
            </a:r>
            <a:endParaRPr sz="18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893787" y="6465768"/>
            <a:ext cx="2447290" cy="1932305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1997</a:t>
            </a:r>
            <a:endParaRPr sz="2700" dirty="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509"/>
              </a:spcBef>
            </a:pP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Cámara</a:t>
            </a:r>
            <a:r>
              <a:rPr sz="1800" spc="2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sz="1800" spc="2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de</a:t>
            </a:r>
            <a:r>
              <a:rPr sz="1800" spc="22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la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Industria</a:t>
            </a:r>
            <a:r>
              <a:rPr sz="1800" spc="35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Electrónica,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Telecomunicaciones</a:t>
            </a:r>
            <a:r>
              <a:rPr sz="1800" spc="434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e </a:t>
            </a:r>
            <a:r>
              <a:rPr sz="18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Informática,</a:t>
            </a:r>
            <a:r>
              <a:rPr sz="1800" spc="45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CANIETI.</a:t>
            </a:r>
            <a:endParaRPr sz="18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613868" y="2992997"/>
            <a:ext cx="346249" cy="2719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4604">
              <a:lnSpc>
                <a:spcPts val="2740"/>
              </a:lnSpc>
            </a:pPr>
            <a:r>
              <a:rPr sz="2800" spc="-20" dirty="0">
                <a:solidFill>
                  <a:srgbClr val="051283"/>
                </a:solidFill>
                <a:latin typeface="Arial"/>
                <a:cs typeface="Arial"/>
              </a:rPr>
              <a:t>2007</a:t>
            </a:r>
            <a:endParaRPr lang="es-MX" sz="2800" dirty="0">
              <a:latin typeface="Arial"/>
              <a:cs typeface="Arial"/>
            </a:endParaRPr>
          </a:p>
        </p:txBody>
      </p:sp>
      <p:pic>
        <p:nvPicPr>
          <p:cNvPr id="39" name="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7652" y="9269114"/>
            <a:ext cx="2388911" cy="873453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DA686C5B-4AE4-463C-B233-E5FF1EB87E36}"/>
              </a:ext>
            </a:extLst>
          </p:cNvPr>
          <p:cNvSpPr txBox="1"/>
          <p:nvPr/>
        </p:nvSpPr>
        <p:spPr>
          <a:xfrm rot="16200000">
            <a:off x="5279782" y="4081329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de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Distribuidores de Radio del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Federal A.C.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CF8AB7A-2F20-44BE-876B-72DBDC1EDBBB}"/>
              </a:ext>
            </a:extLst>
          </p:cNvPr>
          <p:cNvSpPr txBox="1"/>
          <p:nvPr/>
        </p:nvSpPr>
        <p:spPr>
          <a:xfrm rot="16200000">
            <a:off x="8296814" y="412389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Asociación Mexicana de </a:t>
            </a:r>
          </a:p>
          <a:p>
            <a:r>
              <a:rPr lang="es-MX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 y Televisión, A.C. </a:t>
            </a:r>
            <a:endParaRPr lang="es-MX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E7E4E96-AC1B-4C33-9D03-E42F1E5A1DFD}"/>
              </a:ext>
            </a:extLst>
          </p:cNvPr>
          <p:cNvSpPr txBox="1"/>
          <p:nvPr/>
        </p:nvSpPr>
        <p:spPr>
          <a:xfrm rot="16200000">
            <a:off x="11684852" y="3673639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Cámara Nacional de la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 Electrónica y de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 Eléctricas,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CANIECE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09A1F14-9666-4B44-A3E2-7B503F331F2D}"/>
              </a:ext>
            </a:extLst>
          </p:cNvPr>
          <p:cNvSpPr txBox="1"/>
          <p:nvPr/>
        </p:nvSpPr>
        <p:spPr>
          <a:xfrm rot="16200000">
            <a:off x="15336870" y="3753684"/>
            <a:ext cx="2723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Cámara Nacional de la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 Electrónica, de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Telecomunicaciones y 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 de la </a:t>
            </a: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, CANIETI.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3922750"/>
            <a:ext cx="16230600" cy="5986780"/>
          </a:xfrm>
          <a:custGeom>
            <a:avLst/>
            <a:gdLst/>
            <a:ahLst/>
            <a:cxnLst/>
            <a:rect l="l" t="t" r="r" b="b"/>
            <a:pathLst>
              <a:path w="16230600" h="5986780">
                <a:moveTo>
                  <a:pt x="16138232" y="0"/>
                </a:moveTo>
                <a:lnTo>
                  <a:pt x="92366" y="0"/>
                </a:lnTo>
                <a:lnTo>
                  <a:pt x="56412" y="6255"/>
                </a:lnTo>
                <a:lnTo>
                  <a:pt x="27052" y="23315"/>
                </a:lnTo>
                <a:lnTo>
                  <a:pt x="7258" y="48620"/>
                </a:lnTo>
                <a:lnTo>
                  <a:pt x="0" y="79607"/>
                </a:lnTo>
                <a:lnTo>
                  <a:pt x="0" y="5906829"/>
                </a:lnTo>
                <a:lnTo>
                  <a:pt x="7258" y="5937814"/>
                </a:lnTo>
                <a:lnTo>
                  <a:pt x="27052" y="5963117"/>
                </a:lnTo>
                <a:lnTo>
                  <a:pt x="56412" y="5980177"/>
                </a:lnTo>
                <a:lnTo>
                  <a:pt x="92366" y="5986433"/>
                </a:lnTo>
                <a:lnTo>
                  <a:pt x="16138232" y="5986433"/>
                </a:lnTo>
                <a:lnTo>
                  <a:pt x="16174187" y="5980177"/>
                </a:lnTo>
                <a:lnTo>
                  <a:pt x="16203547" y="5963117"/>
                </a:lnTo>
                <a:lnTo>
                  <a:pt x="16223341" y="5937814"/>
                </a:lnTo>
                <a:lnTo>
                  <a:pt x="16230599" y="5906829"/>
                </a:lnTo>
                <a:lnTo>
                  <a:pt x="16230599" y="79607"/>
                </a:lnTo>
                <a:lnTo>
                  <a:pt x="16223341" y="48620"/>
                </a:lnTo>
                <a:lnTo>
                  <a:pt x="16203547" y="23315"/>
                </a:lnTo>
                <a:lnTo>
                  <a:pt x="16174187" y="6255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3588385"/>
            <a:chOff x="0" y="0"/>
            <a:chExt cx="18288000" cy="35883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35881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4319" y="522180"/>
              <a:ext cx="3439360" cy="24649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91897" y="6064948"/>
            <a:ext cx="44405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Confederación</a:t>
            </a:r>
            <a:r>
              <a:rPr sz="2000" b="1" spc="1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b="1" spc="17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Cámaras </a:t>
            </a:r>
            <a:r>
              <a:rPr sz="2000" b="1" spc="-2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  <a:r>
              <a:rPr sz="2000" b="1" spc="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6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b="1" spc="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000" b="1" spc="5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Estados</a:t>
            </a:r>
            <a:r>
              <a:rPr sz="2000" b="1" spc="5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Unidos Mexicanos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EFB304F-D28E-4457-8EEB-0E9A418699BE}"/>
              </a:ext>
            </a:extLst>
          </p:cNvPr>
          <p:cNvSpPr txBox="1"/>
          <p:nvPr/>
        </p:nvSpPr>
        <p:spPr>
          <a:xfrm>
            <a:off x="8931889" y="4610100"/>
            <a:ext cx="77747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órgano de representación del sector industrial en México, conformado por más de 120 cámaras y asociaciones  de distintos sectores productivos.</a:t>
            </a:r>
          </a:p>
          <a:p>
            <a:endParaRPr lang="es-MX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más de 100 años de historia, CONCAMIN impulsa </a:t>
            </a:r>
            <a:r>
              <a:rPr lang="es-MX" sz="2000" spc="-1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públicas, competitividad, desarrollo sostenible </a:t>
            </a:r>
            <a:r>
              <a:rPr lang="es-MX" sz="2000" spc="-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s-MX" sz="2000" spc="-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lang="es-MX" sz="2000" spc="-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MX" sz="2000" spc="-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spc="-1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país.</a:t>
            </a:r>
          </a:p>
          <a:p>
            <a:endParaRPr lang="es-MX" sz="2000" spc="-1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s-MX" sz="2000" spc="18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CANIETI</a:t>
            </a:r>
            <a:r>
              <a:rPr lang="es-MX" sz="2000" spc="1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MX" sz="2000" spc="1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s-MX" sz="2000" spc="1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encontramos</a:t>
            </a:r>
            <a:r>
              <a:rPr lang="es-MX" sz="2000" spc="18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lang="es-MX" sz="2000" spc="1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2000" spc="1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CONCAMIN</a:t>
            </a:r>
            <a:r>
              <a:rPr lang="es-MX" sz="2000" spc="19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spc="-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es-MX" sz="2000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s-MX" sz="2000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</a:t>
            </a:r>
            <a:r>
              <a:rPr lang="es-MX" sz="2000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s-MX" sz="2000" spc="14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voz</a:t>
            </a:r>
            <a:r>
              <a:rPr lang="es-MX" sz="2000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</a:t>
            </a:r>
            <a:r>
              <a:rPr lang="es-MX" sz="2000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MX" sz="2000" spc="14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</a:t>
            </a:r>
            <a:r>
              <a:rPr lang="es-MX" sz="2000" spc="13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spc="-1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es-MX" sz="2000" spc="32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MX" sz="2000" spc="32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s-MX" sz="2000" spc="33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s-MX" sz="2000" spc="32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colaborar</a:t>
            </a:r>
            <a:r>
              <a:rPr lang="es-MX" sz="2000" spc="33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MX" sz="2000" spc="32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</a:t>
            </a:r>
            <a:r>
              <a:rPr lang="es-MX" sz="2000" spc="33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spc="-1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estratégicas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s-MX" sz="2000" spc="-6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MX" sz="20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s-MX" sz="20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tecnológico</a:t>
            </a:r>
            <a:r>
              <a:rPr lang="es-MX" sz="20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20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spc="-1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México.</a:t>
            </a:r>
            <a:endParaRPr lang="es-MX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87" y="-1587"/>
            <a:ext cx="18291175" cy="10290175"/>
          </a:xfrm>
          <a:custGeom>
            <a:avLst/>
            <a:gdLst/>
            <a:ahLst/>
            <a:cxnLst/>
            <a:rect l="l" t="t" r="r" b="b"/>
            <a:pathLst>
              <a:path w="18291175" h="10290175">
                <a:moveTo>
                  <a:pt x="0" y="10290175"/>
                </a:moveTo>
                <a:lnTo>
                  <a:pt x="18291175" y="10290175"/>
                </a:lnTo>
                <a:lnTo>
                  <a:pt x="18291175" y="0"/>
                </a:lnTo>
                <a:lnTo>
                  <a:pt x="0" y="0"/>
                </a:lnTo>
                <a:lnTo>
                  <a:pt x="0" y="1029017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3272" y="535368"/>
            <a:ext cx="17174845" cy="9403080"/>
            <a:chOff x="1113272" y="535368"/>
            <a:chExt cx="17174845" cy="9403080"/>
          </a:xfrm>
        </p:grpSpPr>
        <p:sp>
          <p:nvSpPr>
            <p:cNvPr id="4" name="object 4"/>
            <p:cNvSpPr/>
            <p:nvPr/>
          </p:nvSpPr>
          <p:spPr>
            <a:xfrm>
              <a:off x="1113272" y="535368"/>
              <a:ext cx="17174845" cy="9403080"/>
            </a:xfrm>
            <a:custGeom>
              <a:avLst/>
              <a:gdLst/>
              <a:ahLst/>
              <a:cxnLst/>
              <a:rect l="l" t="t" r="r" b="b"/>
              <a:pathLst>
                <a:path w="17174845" h="9403080">
                  <a:moveTo>
                    <a:pt x="16812828" y="0"/>
                  </a:moveTo>
                  <a:lnTo>
                    <a:pt x="393490" y="0"/>
                  </a:lnTo>
                  <a:lnTo>
                    <a:pt x="344230" y="3074"/>
                  </a:lnTo>
                  <a:lnTo>
                    <a:pt x="296767" y="12047"/>
                  </a:lnTo>
                  <a:lnTo>
                    <a:pt x="251476" y="26547"/>
                  </a:lnTo>
                  <a:lnTo>
                    <a:pt x="208729" y="46201"/>
                  </a:lnTo>
                  <a:lnTo>
                    <a:pt x="168898" y="70636"/>
                  </a:lnTo>
                  <a:lnTo>
                    <a:pt x="132357" y="99479"/>
                  </a:lnTo>
                  <a:lnTo>
                    <a:pt x="99479" y="132357"/>
                  </a:lnTo>
                  <a:lnTo>
                    <a:pt x="70636" y="168898"/>
                  </a:lnTo>
                  <a:lnTo>
                    <a:pt x="46201" y="208729"/>
                  </a:lnTo>
                  <a:lnTo>
                    <a:pt x="26547" y="251476"/>
                  </a:lnTo>
                  <a:lnTo>
                    <a:pt x="12047" y="296768"/>
                  </a:lnTo>
                  <a:lnTo>
                    <a:pt x="3074" y="344230"/>
                  </a:lnTo>
                  <a:lnTo>
                    <a:pt x="0" y="393491"/>
                  </a:lnTo>
                  <a:lnTo>
                    <a:pt x="0" y="9009437"/>
                  </a:lnTo>
                  <a:lnTo>
                    <a:pt x="3074" y="9058698"/>
                  </a:lnTo>
                  <a:lnTo>
                    <a:pt x="12047" y="9106161"/>
                  </a:lnTo>
                  <a:lnTo>
                    <a:pt x="26547" y="9151452"/>
                  </a:lnTo>
                  <a:lnTo>
                    <a:pt x="46201" y="9194200"/>
                  </a:lnTo>
                  <a:lnTo>
                    <a:pt x="70636" y="9234030"/>
                  </a:lnTo>
                  <a:lnTo>
                    <a:pt x="99479" y="9270571"/>
                  </a:lnTo>
                  <a:lnTo>
                    <a:pt x="132357" y="9303449"/>
                  </a:lnTo>
                  <a:lnTo>
                    <a:pt x="168898" y="9332292"/>
                  </a:lnTo>
                  <a:lnTo>
                    <a:pt x="208729" y="9356726"/>
                  </a:lnTo>
                  <a:lnTo>
                    <a:pt x="251476" y="9376380"/>
                  </a:lnTo>
                  <a:lnTo>
                    <a:pt x="296767" y="9390880"/>
                  </a:lnTo>
                  <a:lnTo>
                    <a:pt x="344230" y="9399853"/>
                  </a:lnTo>
                  <a:lnTo>
                    <a:pt x="393490" y="9402927"/>
                  </a:lnTo>
                  <a:lnTo>
                    <a:pt x="16812828" y="9402930"/>
                  </a:lnTo>
                  <a:lnTo>
                    <a:pt x="16862090" y="9399856"/>
                  </a:lnTo>
                  <a:lnTo>
                    <a:pt x="16909553" y="9390883"/>
                  </a:lnTo>
                  <a:lnTo>
                    <a:pt x="16954845" y="9376383"/>
                  </a:lnTo>
                  <a:lnTo>
                    <a:pt x="16997593" y="9356729"/>
                  </a:lnTo>
                  <a:lnTo>
                    <a:pt x="17037424" y="9332294"/>
                  </a:lnTo>
                  <a:lnTo>
                    <a:pt x="17073966" y="9303451"/>
                  </a:lnTo>
                  <a:lnTo>
                    <a:pt x="17106844" y="9270573"/>
                  </a:lnTo>
                  <a:lnTo>
                    <a:pt x="17135688" y="9234032"/>
                  </a:lnTo>
                  <a:lnTo>
                    <a:pt x="17160123" y="9194202"/>
                  </a:lnTo>
                  <a:lnTo>
                    <a:pt x="17174727" y="9162438"/>
                  </a:lnTo>
                  <a:lnTo>
                    <a:pt x="17174727" y="240493"/>
                  </a:lnTo>
                  <a:lnTo>
                    <a:pt x="17135688" y="168898"/>
                  </a:lnTo>
                  <a:lnTo>
                    <a:pt x="17106844" y="132357"/>
                  </a:lnTo>
                  <a:lnTo>
                    <a:pt x="17073966" y="99479"/>
                  </a:lnTo>
                  <a:lnTo>
                    <a:pt x="17037424" y="70636"/>
                  </a:lnTo>
                  <a:lnTo>
                    <a:pt x="16997593" y="46201"/>
                  </a:lnTo>
                  <a:lnTo>
                    <a:pt x="16954845" y="26547"/>
                  </a:lnTo>
                  <a:lnTo>
                    <a:pt x="16909553" y="12047"/>
                  </a:lnTo>
                  <a:lnTo>
                    <a:pt x="16862090" y="3074"/>
                  </a:lnTo>
                  <a:lnTo>
                    <a:pt x="16812828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4215" y="2333669"/>
              <a:ext cx="6162582" cy="58928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24021" y="2689371"/>
            <a:ext cx="4824356" cy="490825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70916" y="535368"/>
            <a:ext cx="7456805" cy="1480185"/>
          </a:xfrm>
          <a:custGeom>
            <a:avLst/>
            <a:gdLst/>
            <a:ahLst/>
            <a:cxnLst/>
            <a:rect l="l" t="t" r="r" b="b"/>
            <a:pathLst>
              <a:path w="7456805" h="1480185">
                <a:moveTo>
                  <a:pt x="7255642" y="0"/>
                </a:moveTo>
                <a:lnTo>
                  <a:pt x="201047" y="0"/>
                </a:lnTo>
                <a:lnTo>
                  <a:pt x="161640" y="3899"/>
                </a:lnTo>
                <a:lnTo>
                  <a:pt x="124108" y="15304"/>
                </a:lnTo>
                <a:lnTo>
                  <a:pt x="89505" y="33779"/>
                </a:lnTo>
                <a:lnTo>
                  <a:pt x="58884" y="58886"/>
                </a:lnTo>
                <a:lnTo>
                  <a:pt x="33778" y="89506"/>
                </a:lnTo>
                <a:lnTo>
                  <a:pt x="15303" y="124109"/>
                </a:lnTo>
                <a:lnTo>
                  <a:pt x="3898" y="161641"/>
                </a:lnTo>
                <a:lnTo>
                  <a:pt x="0" y="201048"/>
                </a:lnTo>
                <a:lnTo>
                  <a:pt x="0" y="1278794"/>
                </a:lnTo>
                <a:lnTo>
                  <a:pt x="3898" y="1318199"/>
                </a:lnTo>
                <a:lnTo>
                  <a:pt x="15303" y="1355731"/>
                </a:lnTo>
                <a:lnTo>
                  <a:pt x="33778" y="1390336"/>
                </a:lnTo>
                <a:lnTo>
                  <a:pt x="58884" y="1420957"/>
                </a:lnTo>
                <a:lnTo>
                  <a:pt x="89505" y="1446063"/>
                </a:lnTo>
                <a:lnTo>
                  <a:pt x="124108" y="1464538"/>
                </a:lnTo>
                <a:lnTo>
                  <a:pt x="161640" y="1475943"/>
                </a:lnTo>
                <a:lnTo>
                  <a:pt x="201047" y="1479842"/>
                </a:lnTo>
                <a:lnTo>
                  <a:pt x="7255642" y="1479842"/>
                </a:lnTo>
                <a:lnTo>
                  <a:pt x="7295044" y="1475943"/>
                </a:lnTo>
                <a:lnTo>
                  <a:pt x="7332577" y="1464538"/>
                </a:lnTo>
                <a:lnTo>
                  <a:pt x="7367182" y="1446063"/>
                </a:lnTo>
                <a:lnTo>
                  <a:pt x="7397805" y="1420957"/>
                </a:lnTo>
                <a:lnTo>
                  <a:pt x="7422912" y="1390336"/>
                </a:lnTo>
                <a:lnTo>
                  <a:pt x="7441384" y="1355731"/>
                </a:lnTo>
                <a:lnTo>
                  <a:pt x="7452785" y="1318199"/>
                </a:lnTo>
                <a:lnTo>
                  <a:pt x="7456683" y="1278794"/>
                </a:lnTo>
                <a:lnTo>
                  <a:pt x="7456683" y="201048"/>
                </a:lnTo>
                <a:lnTo>
                  <a:pt x="7452785" y="161641"/>
                </a:lnTo>
                <a:lnTo>
                  <a:pt x="7441384" y="124109"/>
                </a:lnTo>
                <a:lnTo>
                  <a:pt x="7422912" y="89506"/>
                </a:lnTo>
                <a:lnTo>
                  <a:pt x="7397805" y="58886"/>
                </a:lnTo>
                <a:lnTo>
                  <a:pt x="7367182" y="33779"/>
                </a:lnTo>
                <a:lnTo>
                  <a:pt x="7332577" y="15304"/>
                </a:lnTo>
                <a:lnTo>
                  <a:pt x="7295044" y="3899"/>
                </a:lnTo>
                <a:lnTo>
                  <a:pt x="7255642" y="0"/>
                </a:lnTo>
                <a:close/>
              </a:path>
            </a:pathLst>
          </a:custGeom>
          <a:solidFill>
            <a:srgbClr val="216F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89699" y="164611"/>
            <a:ext cx="13908600" cy="1601251"/>
          </a:xfrm>
          <a:prstGeom prst="rect">
            <a:avLst/>
          </a:prstGeom>
        </p:spPr>
        <p:txBody>
          <a:bodyPr vert="horz" wrap="square" lIns="0" tIns="671365" rIns="0" bIns="0" rtlCol="0">
            <a:spAutoFit/>
          </a:bodyPr>
          <a:lstStyle/>
          <a:p>
            <a:pPr marL="10125075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latin typeface="Arial" panose="020B0604020202020204" pitchFamily="34" charset="0"/>
                <a:cs typeface="Arial" panose="020B0604020202020204" pitchFamily="34" charset="0"/>
              </a:rPr>
              <a:t>Contacto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2446390" y="6936661"/>
            <a:ext cx="409271" cy="5215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2444302" y="6140051"/>
            <a:ext cx="474607" cy="47802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>
            <a:lum bright="70000" contrast="-70000"/>
          </a:blip>
          <a:stretch>
            <a:fillRect/>
          </a:stretch>
        </p:blipFill>
        <p:spPr>
          <a:xfrm>
            <a:off x="2406477" y="8006675"/>
            <a:ext cx="523068" cy="35599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865967" y="3573479"/>
            <a:ext cx="7496927" cy="483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Oficina</a:t>
            </a:r>
            <a:r>
              <a:rPr sz="3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Guanajuato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80"/>
              </a:spcBef>
            </a:pPr>
            <a:endParaRPr sz="3200" dirty="0">
              <a:latin typeface="Arial"/>
              <a:cs typeface="Arial"/>
            </a:endParaRPr>
          </a:p>
          <a:p>
            <a:pPr marL="508000">
              <a:lnSpc>
                <a:spcPct val="100000"/>
              </a:lnSpc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Adriana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Valdivia</a:t>
            </a:r>
            <a:endParaRPr sz="2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98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direccion.guanajuato@canieti.com.mx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2400" dirty="0">
              <a:latin typeface="Arial"/>
              <a:cs typeface="Arial"/>
            </a:endParaRPr>
          </a:p>
          <a:p>
            <a:pPr marL="34417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477 393 46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2400" dirty="0">
              <a:latin typeface="Arial"/>
              <a:cs typeface="Arial"/>
            </a:endParaRPr>
          </a:p>
          <a:p>
            <a:pPr marL="335280" marR="5080">
              <a:lnSpc>
                <a:spcPct val="109000"/>
              </a:lnSpc>
              <a:spcBef>
                <a:spcPts val="155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Blvd.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Campestre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2150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Segundo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Piso,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Int.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lang="es-MX" sz="2400" dirty="0">
                <a:solidFill>
                  <a:srgbClr val="FFFFFF"/>
                </a:solidFill>
                <a:latin typeface="Arial"/>
                <a:cs typeface="Arial"/>
              </a:rPr>
              <a:t>, Col.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Lomas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Campestre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León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Guanajuato.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C.P.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37150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400" dirty="0">
              <a:latin typeface="Arial"/>
              <a:cs typeface="Arial"/>
            </a:endParaRPr>
          </a:p>
          <a:p>
            <a:pPr marL="41275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www.canietigto.com.mx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316873" y="4912576"/>
            <a:ext cx="702276" cy="679001"/>
            <a:chOff x="2333449" y="5132891"/>
            <a:chExt cx="555625" cy="537210"/>
          </a:xfrm>
        </p:grpSpPr>
        <p:sp>
          <p:nvSpPr>
            <p:cNvPr id="15" name="object 15"/>
            <p:cNvSpPr/>
            <p:nvPr/>
          </p:nvSpPr>
          <p:spPr>
            <a:xfrm>
              <a:off x="2333449" y="5132891"/>
              <a:ext cx="555625" cy="537210"/>
            </a:xfrm>
            <a:custGeom>
              <a:avLst/>
              <a:gdLst/>
              <a:ahLst/>
              <a:cxnLst/>
              <a:rect l="l" t="t" r="r" b="b"/>
              <a:pathLst>
                <a:path w="555625" h="537210">
                  <a:moveTo>
                    <a:pt x="474444" y="77942"/>
                  </a:moveTo>
                  <a:lnTo>
                    <a:pt x="506671" y="115259"/>
                  </a:lnTo>
                  <a:lnTo>
                    <a:pt x="530841" y="156342"/>
                  </a:lnTo>
                  <a:lnTo>
                    <a:pt x="546955" y="200115"/>
                  </a:lnTo>
                  <a:lnTo>
                    <a:pt x="555011" y="245502"/>
                  </a:lnTo>
                  <a:lnTo>
                    <a:pt x="555011" y="291428"/>
                  </a:lnTo>
                  <a:lnTo>
                    <a:pt x="546955" y="336816"/>
                  </a:lnTo>
                  <a:lnTo>
                    <a:pt x="530841" y="380589"/>
                  </a:lnTo>
                  <a:lnTo>
                    <a:pt x="506671" y="421672"/>
                  </a:lnTo>
                  <a:lnTo>
                    <a:pt x="474444" y="458988"/>
                  </a:lnTo>
                  <a:lnTo>
                    <a:pt x="435871" y="490165"/>
                  </a:lnTo>
                  <a:lnTo>
                    <a:pt x="393405" y="513548"/>
                  </a:lnTo>
                  <a:lnTo>
                    <a:pt x="348157" y="529137"/>
                  </a:lnTo>
                  <a:lnTo>
                    <a:pt x="301241" y="536931"/>
                  </a:lnTo>
                  <a:lnTo>
                    <a:pt x="253769" y="536931"/>
                  </a:lnTo>
                  <a:lnTo>
                    <a:pt x="206853" y="529137"/>
                  </a:lnTo>
                  <a:lnTo>
                    <a:pt x="161606" y="513548"/>
                  </a:lnTo>
                  <a:lnTo>
                    <a:pt x="119140" y="490165"/>
                  </a:lnTo>
                  <a:lnTo>
                    <a:pt x="80567" y="458988"/>
                  </a:lnTo>
                  <a:lnTo>
                    <a:pt x="48340" y="421672"/>
                  </a:lnTo>
                  <a:lnTo>
                    <a:pt x="24170" y="380589"/>
                  </a:lnTo>
                  <a:lnTo>
                    <a:pt x="8056" y="336816"/>
                  </a:lnTo>
                  <a:lnTo>
                    <a:pt x="0" y="291428"/>
                  </a:lnTo>
                  <a:lnTo>
                    <a:pt x="0" y="245502"/>
                  </a:lnTo>
                  <a:lnTo>
                    <a:pt x="8056" y="200115"/>
                  </a:lnTo>
                  <a:lnTo>
                    <a:pt x="24170" y="156342"/>
                  </a:lnTo>
                  <a:lnTo>
                    <a:pt x="48340" y="115259"/>
                  </a:lnTo>
                  <a:lnTo>
                    <a:pt x="80567" y="77942"/>
                  </a:lnTo>
                  <a:lnTo>
                    <a:pt x="119140" y="46765"/>
                  </a:lnTo>
                  <a:lnTo>
                    <a:pt x="161606" y="23382"/>
                  </a:lnTo>
                  <a:lnTo>
                    <a:pt x="206853" y="7794"/>
                  </a:lnTo>
                  <a:lnTo>
                    <a:pt x="253769" y="0"/>
                  </a:lnTo>
                  <a:lnTo>
                    <a:pt x="301241" y="0"/>
                  </a:lnTo>
                  <a:lnTo>
                    <a:pt x="348157" y="7794"/>
                  </a:lnTo>
                  <a:lnTo>
                    <a:pt x="393405" y="23382"/>
                  </a:lnTo>
                  <a:lnTo>
                    <a:pt x="435871" y="46765"/>
                  </a:lnTo>
                  <a:lnTo>
                    <a:pt x="474444" y="77942"/>
                  </a:lnTo>
                  <a:close/>
                </a:path>
              </a:pathLst>
            </a:custGeom>
            <a:ln w="254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80031" y="5236908"/>
              <a:ext cx="235585" cy="275590"/>
            </a:xfrm>
            <a:custGeom>
              <a:avLst/>
              <a:gdLst/>
              <a:ahLst/>
              <a:cxnLst/>
              <a:rect l="l" t="t" r="r" b="b"/>
              <a:pathLst>
                <a:path w="235585" h="275589">
                  <a:moveTo>
                    <a:pt x="58773" y="128850"/>
                  </a:moveTo>
                  <a:lnTo>
                    <a:pt x="28336" y="139194"/>
                  </a:lnTo>
                  <a:lnTo>
                    <a:pt x="10495" y="164950"/>
                  </a:lnTo>
                  <a:lnTo>
                    <a:pt x="2099" y="198204"/>
                  </a:lnTo>
                  <a:lnTo>
                    <a:pt x="0" y="231042"/>
                  </a:lnTo>
                  <a:lnTo>
                    <a:pt x="3017" y="249231"/>
                  </a:lnTo>
                  <a:lnTo>
                    <a:pt x="11544" y="263254"/>
                  </a:lnTo>
                  <a:lnTo>
                    <a:pt x="24794" y="272279"/>
                  </a:lnTo>
                  <a:lnTo>
                    <a:pt x="41981" y="275473"/>
                  </a:lnTo>
                  <a:lnTo>
                    <a:pt x="193109" y="275473"/>
                  </a:lnTo>
                  <a:lnTo>
                    <a:pt x="210295" y="272279"/>
                  </a:lnTo>
                  <a:lnTo>
                    <a:pt x="223545" y="263254"/>
                  </a:lnTo>
                  <a:lnTo>
                    <a:pt x="232072" y="249231"/>
                  </a:lnTo>
                  <a:lnTo>
                    <a:pt x="235089" y="231042"/>
                  </a:lnTo>
                  <a:lnTo>
                    <a:pt x="232990" y="198204"/>
                  </a:lnTo>
                  <a:lnTo>
                    <a:pt x="224594" y="164950"/>
                  </a:lnTo>
                  <a:lnTo>
                    <a:pt x="214976" y="151065"/>
                  </a:lnTo>
                  <a:lnTo>
                    <a:pt x="117544" y="151065"/>
                  </a:lnTo>
                  <a:lnTo>
                    <a:pt x="94783" y="147594"/>
                  </a:lnTo>
                  <a:lnTo>
                    <a:pt x="77139" y="139957"/>
                  </a:lnTo>
                  <a:lnTo>
                    <a:pt x="65004" y="132321"/>
                  </a:lnTo>
                  <a:lnTo>
                    <a:pt x="58773" y="128850"/>
                  </a:lnTo>
                  <a:close/>
                </a:path>
                <a:path w="235585" h="275589">
                  <a:moveTo>
                    <a:pt x="176317" y="128850"/>
                  </a:moveTo>
                  <a:lnTo>
                    <a:pt x="170086" y="132321"/>
                  </a:lnTo>
                  <a:lnTo>
                    <a:pt x="157950" y="139957"/>
                  </a:lnTo>
                  <a:lnTo>
                    <a:pt x="140305" y="147594"/>
                  </a:lnTo>
                  <a:lnTo>
                    <a:pt x="117544" y="151065"/>
                  </a:lnTo>
                  <a:lnTo>
                    <a:pt x="214976" y="151065"/>
                  </a:lnTo>
                  <a:lnTo>
                    <a:pt x="206753" y="139194"/>
                  </a:lnTo>
                  <a:lnTo>
                    <a:pt x="176317" y="128850"/>
                  </a:lnTo>
                  <a:close/>
                </a:path>
                <a:path w="235585" h="275589">
                  <a:moveTo>
                    <a:pt x="117544" y="0"/>
                  </a:moveTo>
                  <a:lnTo>
                    <a:pt x="93537" y="5484"/>
                  </a:lnTo>
                  <a:lnTo>
                    <a:pt x="73465" y="20549"/>
                  </a:lnTo>
                  <a:lnTo>
                    <a:pt x="59690" y="43111"/>
                  </a:lnTo>
                  <a:lnTo>
                    <a:pt x="54574" y="71089"/>
                  </a:lnTo>
                  <a:lnTo>
                    <a:pt x="59690" y="96498"/>
                  </a:lnTo>
                  <a:lnTo>
                    <a:pt x="73465" y="117742"/>
                  </a:lnTo>
                  <a:lnTo>
                    <a:pt x="93537" y="132321"/>
                  </a:lnTo>
                  <a:lnTo>
                    <a:pt x="117544" y="137736"/>
                  </a:lnTo>
                  <a:lnTo>
                    <a:pt x="143323" y="132321"/>
                  </a:lnTo>
                  <a:lnTo>
                    <a:pt x="163198" y="117742"/>
                  </a:lnTo>
                  <a:lnTo>
                    <a:pt x="175989" y="96498"/>
                  </a:lnTo>
                  <a:lnTo>
                    <a:pt x="180515" y="71089"/>
                  </a:lnTo>
                  <a:lnTo>
                    <a:pt x="175989" y="43111"/>
                  </a:lnTo>
                  <a:lnTo>
                    <a:pt x="163198" y="20549"/>
                  </a:lnTo>
                  <a:lnTo>
                    <a:pt x="143323" y="5484"/>
                  </a:lnTo>
                  <a:lnTo>
                    <a:pt x="117544" y="0"/>
                  </a:lnTo>
                  <a:close/>
                </a:path>
              </a:pathLst>
            </a:custGeom>
            <a:solidFill>
              <a:srgbClr val="B9BAC7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F3F3B4C3-F70C-4FE8-963F-2FF6B5965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374" y="8415903"/>
            <a:ext cx="2385423" cy="1451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8294350" cy="10293350"/>
            <a:chOff x="-3175" y="-3175"/>
            <a:chExt cx="18294350" cy="10293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175" y="-3175"/>
              <a:ext cx="18294350" cy="102933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0838" y="562350"/>
              <a:ext cx="17206595" cy="9162415"/>
            </a:xfrm>
            <a:custGeom>
              <a:avLst/>
              <a:gdLst/>
              <a:ahLst/>
              <a:cxnLst/>
              <a:rect l="l" t="t" r="r" b="b"/>
              <a:pathLst>
                <a:path w="17206595" h="9162415">
                  <a:moveTo>
                    <a:pt x="16812835" y="0"/>
                  </a:moveTo>
                  <a:lnTo>
                    <a:pt x="393491" y="0"/>
                  </a:lnTo>
                  <a:lnTo>
                    <a:pt x="344230" y="3074"/>
                  </a:lnTo>
                  <a:lnTo>
                    <a:pt x="296767" y="12047"/>
                  </a:lnTo>
                  <a:lnTo>
                    <a:pt x="251476" y="26547"/>
                  </a:lnTo>
                  <a:lnTo>
                    <a:pt x="208729" y="46201"/>
                  </a:lnTo>
                  <a:lnTo>
                    <a:pt x="168898" y="70636"/>
                  </a:lnTo>
                  <a:lnTo>
                    <a:pt x="132357" y="99479"/>
                  </a:lnTo>
                  <a:lnTo>
                    <a:pt x="99479" y="132357"/>
                  </a:lnTo>
                  <a:lnTo>
                    <a:pt x="70636" y="168898"/>
                  </a:lnTo>
                  <a:lnTo>
                    <a:pt x="46201" y="208728"/>
                  </a:lnTo>
                  <a:lnTo>
                    <a:pt x="26547" y="251476"/>
                  </a:lnTo>
                  <a:lnTo>
                    <a:pt x="12047" y="296767"/>
                  </a:lnTo>
                  <a:lnTo>
                    <a:pt x="3074" y="344229"/>
                  </a:lnTo>
                  <a:lnTo>
                    <a:pt x="0" y="393490"/>
                  </a:lnTo>
                  <a:lnTo>
                    <a:pt x="0" y="8768807"/>
                  </a:lnTo>
                  <a:lnTo>
                    <a:pt x="3074" y="8818068"/>
                  </a:lnTo>
                  <a:lnTo>
                    <a:pt x="12048" y="8865531"/>
                  </a:lnTo>
                  <a:lnTo>
                    <a:pt x="26548" y="8910822"/>
                  </a:lnTo>
                  <a:lnTo>
                    <a:pt x="46202" y="8953569"/>
                  </a:lnTo>
                  <a:lnTo>
                    <a:pt x="70637" y="8993400"/>
                  </a:lnTo>
                  <a:lnTo>
                    <a:pt x="99481" y="9029941"/>
                  </a:lnTo>
                  <a:lnTo>
                    <a:pt x="132360" y="9062819"/>
                  </a:lnTo>
                  <a:lnTo>
                    <a:pt x="168902" y="9091662"/>
                  </a:lnTo>
                  <a:lnTo>
                    <a:pt x="208734" y="9116097"/>
                  </a:lnTo>
                  <a:lnTo>
                    <a:pt x="251484" y="9135751"/>
                  </a:lnTo>
                  <a:lnTo>
                    <a:pt x="296782" y="9150251"/>
                  </a:lnTo>
                  <a:lnTo>
                    <a:pt x="344278" y="9159224"/>
                  </a:lnTo>
                  <a:lnTo>
                    <a:pt x="393539" y="9162298"/>
                  </a:lnTo>
                  <a:lnTo>
                    <a:pt x="16812835" y="9162298"/>
                  </a:lnTo>
                  <a:lnTo>
                    <a:pt x="16862094" y="9159224"/>
                  </a:lnTo>
                  <a:lnTo>
                    <a:pt x="16909555" y="9150251"/>
                  </a:lnTo>
                  <a:lnTo>
                    <a:pt x="16954845" y="9135751"/>
                  </a:lnTo>
                  <a:lnTo>
                    <a:pt x="16997592" y="9116097"/>
                  </a:lnTo>
                  <a:lnTo>
                    <a:pt x="17037422" y="9091662"/>
                  </a:lnTo>
                  <a:lnTo>
                    <a:pt x="17073962" y="9062819"/>
                  </a:lnTo>
                  <a:lnTo>
                    <a:pt x="17106840" y="9029941"/>
                  </a:lnTo>
                  <a:lnTo>
                    <a:pt x="17135683" y="8993400"/>
                  </a:lnTo>
                  <a:lnTo>
                    <a:pt x="17160117" y="8953569"/>
                  </a:lnTo>
                  <a:lnTo>
                    <a:pt x="17179771" y="8910822"/>
                  </a:lnTo>
                  <a:lnTo>
                    <a:pt x="17194271" y="8865531"/>
                  </a:lnTo>
                  <a:lnTo>
                    <a:pt x="17203245" y="8818068"/>
                  </a:lnTo>
                  <a:lnTo>
                    <a:pt x="17206319" y="8768807"/>
                  </a:lnTo>
                  <a:lnTo>
                    <a:pt x="17206319" y="393490"/>
                  </a:lnTo>
                  <a:lnTo>
                    <a:pt x="17203245" y="344229"/>
                  </a:lnTo>
                  <a:lnTo>
                    <a:pt x="17194271" y="296767"/>
                  </a:lnTo>
                  <a:lnTo>
                    <a:pt x="17179771" y="251476"/>
                  </a:lnTo>
                  <a:lnTo>
                    <a:pt x="17160117" y="208728"/>
                  </a:lnTo>
                  <a:lnTo>
                    <a:pt x="17135683" y="168898"/>
                  </a:lnTo>
                  <a:lnTo>
                    <a:pt x="17106840" y="132357"/>
                  </a:lnTo>
                  <a:lnTo>
                    <a:pt x="17073962" y="99479"/>
                  </a:lnTo>
                  <a:lnTo>
                    <a:pt x="17037422" y="70636"/>
                  </a:lnTo>
                  <a:lnTo>
                    <a:pt x="16997592" y="46201"/>
                  </a:lnTo>
                  <a:lnTo>
                    <a:pt x="16954845" y="26547"/>
                  </a:lnTo>
                  <a:lnTo>
                    <a:pt x="16909555" y="12047"/>
                  </a:lnTo>
                  <a:lnTo>
                    <a:pt x="16862094" y="3074"/>
                  </a:lnTo>
                  <a:lnTo>
                    <a:pt x="16812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21064" y="778775"/>
              <a:ext cx="7136765" cy="1455420"/>
            </a:xfrm>
            <a:custGeom>
              <a:avLst/>
              <a:gdLst/>
              <a:ahLst/>
              <a:cxnLst/>
              <a:rect l="l" t="t" r="r" b="b"/>
              <a:pathLst>
                <a:path w="7136765" h="1455420">
                  <a:moveTo>
                    <a:pt x="7013000" y="0"/>
                  </a:moveTo>
                  <a:lnTo>
                    <a:pt x="123568" y="0"/>
                  </a:lnTo>
                  <a:lnTo>
                    <a:pt x="75470" y="9710"/>
                  </a:lnTo>
                  <a:lnTo>
                    <a:pt x="36192" y="36193"/>
                  </a:lnTo>
                  <a:lnTo>
                    <a:pt x="9710" y="75471"/>
                  </a:lnTo>
                  <a:lnTo>
                    <a:pt x="0" y="123569"/>
                  </a:lnTo>
                  <a:lnTo>
                    <a:pt x="0" y="1331432"/>
                  </a:lnTo>
                  <a:lnTo>
                    <a:pt x="9710" y="1379530"/>
                  </a:lnTo>
                  <a:lnTo>
                    <a:pt x="36192" y="1418807"/>
                  </a:lnTo>
                  <a:lnTo>
                    <a:pt x="75470" y="1445288"/>
                  </a:lnTo>
                  <a:lnTo>
                    <a:pt x="123568" y="1454998"/>
                  </a:lnTo>
                  <a:lnTo>
                    <a:pt x="7013000" y="1454998"/>
                  </a:lnTo>
                  <a:lnTo>
                    <a:pt x="7061101" y="1445288"/>
                  </a:lnTo>
                  <a:lnTo>
                    <a:pt x="7100380" y="1418807"/>
                  </a:lnTo>
                  <a:lnTo>
                    <a:pt x="7126861" y="1379530"/>
                  </a:lnTo>
                  <a:lnTo>
                    <a:pt x="7136571" y="1331432"/>
                  </a:lnTo>
                  <a:lnTo>
                    <a:pt x="7136571" y="123569"/>
                  </a:lnTo>
                  <a:lnTo>
                    <a:pt x="7126861" y="75471"/>
                  </a:lnTo>
                  <a:lnTo>
                    <a:pt x="7100380" y="36193"/>
                  </a:lnTo>
                  <a:lnTo>
                    <a:pt x="7061101" y="9710"/>
                  </a:lnTo>
                  <a:lnTo>
                    <a:pt x="7013000" y="0"/>
                  </a:lnTo>
                  <a:close/>
                </a:path>
              </a:pathLst>
            </a:custGeom>
            <a:solidFill>
              <a:srgbClr val="000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8496" y="2857666"/>
              <a:ext cx="10307304" cy="6628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0621" y="3700674"/>
              <a:ext cx="2241763" cy="1642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583733" y="1161411"/>
            <a:ext cx="643509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2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</a:t>
            </a:r>
            <a:r>
              <a:rPr sz="4900" spc="33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00" spc="19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49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00" spc="1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endParaRPr sz="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6971" y="4748265"/>
            <a:ext cx="2580640" cy="39370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•Acapulco,</a:t>
            </a:r>
            <a:r>
              <a:rPr sz="2000" spc="3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E80"/>
                </a:solidFill>
                <a:latin typeface="Arial"/>
                <a:cs typeface="Arial"/>
              </a:rPr>
              <a:t>Gro.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•Aguascalientes,</a:t>
            </a:r>
            <a:r>
              <a:rPr sz="2000" spc="42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E80"/>
                </a:solidFill>
                <a:latin typeface="Arial"/>
                <a:cs typeface="Arial"/>
              </a:rPr>
              <a:t>Ags.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•Campeche,</a:t>
            </a:r>
            <a:r>
              <a:rPr sz="2000" spc="44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E80"/>
                </a:solidFill>
                <a:latin typeface="Arial"/>
                <a:cs typeface="Arial"/>
              </a:rPr>
              <a:t>Camp.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•Cancún,</a:t>
            </a:r>
            <a:r>
              <a:rPr sz="2000" spc="27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E80"/>
                </a:solidFill>
                <a:latin typeface="Arial"/>
                <a:cs typeface="Arial"/>
              </a:rPr>
              <a:t>Q.Roo.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•Cd.</a:t>
            </a:r>
            <a:r>
              <a:rPr sz="2000" spc="2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Victoria,</a:t>
            </a:r>
            <a:r>
              <a:rPr sz="2000" spc="23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E80"/>
                </a:solidFill>
                <a:latin typeface="Arial"/>
                <a:cs typeface="Arial"/>
              </a:rPr>
              <a:t>Tamps.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•Culiacán,</a:t>
            </a:r>
            <a:r>
              <a:rPr sz="2000" spc="34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E80"/>
                </a:solidFill>
                <a:latin typeface="Arial"/>
                <a:cs typeface="Arial"/>
              </a:rPr>
              <a:t>Sin.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•Coahuila</a:t>
            </a:r>
            <a:r>
              <a:rPr sz="20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-</a:t>
            </a:r>
            <a:r>
              <a:rPr sz="2000" spc="1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E80"/>
                </a:solidFill>
                <a:latin typeface="Arial"/>
                <a:cs typeface="Arial"/>
              </a:rPr>
              <a:t>Durango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•Hermosillo,</a:t>
            </a:r>
            <a:r>
              <a:rPr sz="2000" spc="409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E80"/>
                </a:solidFill>
                <a:latin typeface="Arial"/>
                <a:cs typeface="Arial"/>
              </a:rPr>
              <a:t>Son.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spc="-10" dirty="0">
                <a:solidFill>
                  <a:srgbClr val="000E80"/>
                </a:solidFill>
                <a:latin typeface="Arial"/>
                <a:cs typeface="Arial"/>
              </a:rPr>
              <a:t>•León,Gto.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•Mexicali,</a:t>
            </a:r>
            <a:r>
              <a:rPr sz="2000" spc="35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E80"/>
                </a:solidFill>
                <a:latin typeface="Arial"/>
                <a:cs typeface="Arial"/>
              </a:rPr>
              <a:t>B.C.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000E80"/>
                </a:solidFill>
                <a:latin typeface="Arial"/>
                <a:cs typeface="Arial"/>
              </a:rPr>
              <a:t>•Villahermosa,</a:t>
            </a:r>
            <a:r>
              <a:rPr sz="2000" spc="39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E80"/>
                </a:solidFill>
                <a:latin typeface="Arial"/>
                <a:cs typeface="Arial"/>
              </a:rPr>
              <a:t>Tab.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87921" y="2085818"/>
            <a:ext cx="3097530" cy="14198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74930">
              <a:lnSpc>
                <a:spcPts val="2700"/>
              </a:lnSpc>
              <a:spcBef>
                <a:spcPts val="340"/>
              </a:spcBef>
            </a:pPr>
            <a:r>
              <a:rPr sz="2400" spc="95" dirty="0">
                <a:solidFill>
                  <a:srgbClr val="000E80"/>
                </a:solidFill>
                <a:latin typeface="Arial"/>
                <a:cs typeface="Arial"/>
              </a:rPr>
              <a:t>CONTAMOS</a:t>
            </a:r>
            <a:r>
              <a:rPr sz="2400" spc="31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000E80"/>
                </a:solidFill>
                <a:latin typeface="Arial"/>
                <a:cs typeface="Arial"/>
              </a:rPr>
              <a:t>CON</a:t>
            </a:r>
            <a:r>
              <a:rPr sz="2400" spc="31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000E80"/>
                </a:solidFill>
                <a:latin typeface="Arial"/>
                <a:cs typeface="Arial"/>
              </a:rPr>
              <a:t>6 </a:t>
            </a:r>
            <a:r>
              <a:rPr sz="2400" spc="95" dirty="0">
                <a:solidFill>
                  <a:srgbClr val="000E80"/>
                </a:solidFill>
                <a:latin typeface="Arial"/>
                <a:cs typeface="Arial"/>
              </a:rPr>
              <a:t>SEDES</a:t>
            </a:r>
            <a:r>
              <a:rPr sz="2400" spc="2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000E80"/>
                </a:solidFill>
                <a:latin typeface="Arial"/>
                <a:cs typeface="Arial"/>
              </a:rPr>
              <a:t>Y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550"/>
              </a:lnSpc>
            </a:pPr>
            <a:r>
              <a:rPr sz="2400" dirty="0">
                <a:solidFill>
                  <a:srgbClr val="000E80"/>
                </a:solidFill>
                <a:latin typeface="Arial"/>
                <a:cs typeface="Arial"/>
              </a:rPr>
              <a:t>11</a:t>
            </a:r>
            <a:r>
              <a:rPr sz="2400" spc="275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000E80"/>
                </a:solidFill>
                <a:latin typeface="Arial"/>
                <a:cs typeface="Arial"/>
              </a:rPr>
              <a:t>OFICINAS</a:t>
            </a:r>
            <a:r>
              <a:rPr sz="2400" spc="280" dirty="0">
                <a:solidFill>
                  <a:srgbClr val="000E80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000E80"/>
                </a:solidFill>
                <a:latin typeface="Arial"/>
                <a:cs typeface="Arial"/>
              </a:rPr>
              <a:t>DE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790"/>
              </a:lnSpc>
            </a:pPr>
            <a:r>
              <a:rPr sz="2400" spc="110" dirty="0">
                <a:solidFill>
                  <a:srgbClr val="000E80"/>
                </a:solidFill>
                <a:latin typeface="Arial"/>
                <a:cs typeface="Arial"/>
              </a:rPr>
              <a:t>REPRESENTACIÓN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E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10077494"/>
            <a:ext cx="18288000" cy="209550"/>
            <a:chOff x="0" y="10077494"/>
            <a:chExt cx="18288000" cy="209550"/>
          </a:xfrm>
        </p:grpSpPr>
        <p:sp>
          <p:nvSpPr>
            <p:cNvPr id="4" name="object 4"/>
            <p:cNvSpPr/>
            <p:nvPr/>
          </p:nvSpPr>
          <p:spPr>
            <a:xfrm>
              <a:off x="0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5D9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09433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18866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4" y="209504"/>
                  </a:lnTo>
                  <a:lnTo>
                    <a:pt x="2609434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28301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3" y="209504"/>
                  </a:lnTo>
                  <a:lnTo>
                    <a:pt x="2609433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E14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37735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2" y="209504"/>
                  </a:lnTo>
                  <a:lnTo>
                    <a:pt x="2609432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000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047166" y="10077494"/>
              <a:ext cx="2609850" cy="209550"/>
            </a:xfrm>
            <a:custGeom>
              <a:avLst/>
              <a:gdLst/>
              <a:ahLst/>
              <a:cxnLst/>
              <a:rect l="l" t="t" r="r" b="b"/>
              <a:pathLst>
                <a:path w="2609850" h="209550">
                  <a:moveTo>
                    <a:pt x="0" y="209504"/>
                  </a:moveTo>
                  <a:lnTo>
                    <a:pt x="2609430" y="209504"/>
                  </a:lnTo>
                  <a:lnTo>
                    <a:pt x="2609430" y="0"/>
                  </a:lnTo>
                  <a:lnTo>
                    <a:pt x="0" y="0"/>
                  </a:lnTo>
                  <a:lnTo>
                    <a:pt x="0" y="209504"/>
                  </a:lnTo>
                  <a:close/>
                </a:path>
              </a:pathLst>
            </a:custGeom>
            <a:solidFill>
              <a:srgbClr val="1A5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656597" y="10077494"/>
              <a:ext cx="2631440" cy="209550"/>
            </a:xfrm>
            <a:custGeom>
              <a:avLst/>
              <a:gdLst/>
              <a:ahLst/>
              <a:cxnLst/>
              <a:rect l="l" t="t" r="r" b="b"/>
              <a:pathLst>
                <a:path w="2631440" h="209550">
                  <a:moveTo>
                    <a:pt x="2631398" y="0"/>
                  </a:moveTo>
                  <a:lnTo>
                    <a:pt x="0" y="0"/>
                  </a:lnTo>
                  <a:lnTo>
                    <a:pt x="0" y="209504"/>
                  </a:lnTo>
                  <a:lnTo>
                    <a:pt x="2631398" y="209504"/>
                  </a:lnTo>
                  <a:lnTo>
                    <a:pt x="2631398" y="0"/>
                  </a:lnTo>
                  <a:close/>
                </a:path>
              </a:pathLst>
            </a:custGeom>
            <a:solidFill>
              <a:srgbClr val="5D9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7274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746819" y="492269"/>
            <a:ext cx="906145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87240" algn="l"/>
              </a:tabLst>
            </a:pPr>
            <a:r>
              <a:rPr sz="5800" spc="39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¿QUIÉNES</a:t>
            </a:r>
            <a:r>
              <a:rPr sz="580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5800" spc="440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INTEGRAN</a:t>
            </a:r>
            <a:endParaRPr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15069" y="492269"/>
            <a:ext cx="42672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b="1" spc="-85" dirty="0">
                <a:solidFill>
                  <a:srgbClr val="000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650" y="5870670"/>
            <a:ext cx="2851452" cy="285144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80650" y="1883308"/>
            <a:ext cx="17726702" cy="2851440"/>
            <a:chOff x="280650" y="1883308"/>
            <a:chExt cx="17726702" cy="285144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1409" y="1883308"/>
              <a:ext cx="2851452" cy="28514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650" y="1883308"/>
              <a:ext cx="2851452" cy="28514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94082" y="1883308"/>
              <a:ext cx="2851452" cy="28514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4789" y="1883308"/>
              <a:ext cx="2851452" cy="28514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94796" y="1883308"/>
              <a:ext cx="2851452" cy="285144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55900" y="1883308"/>
              <a:ext cx="2851452" cy="285144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32104" y="4854362"/>
            <a:ext cx="1864995" cy="97790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39"/>
              </a:spcBef>
            </a:pP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Industrias</a:t>
            </a:r>
            <a:endParaRPr sz="1800" dirty="0">
              <a:latin typeface="Arial"/>
              <a:cs typeface="Arial"/>
            </a:endParaRPr>
          </a:p>
          <a:p>
            <a:pPr marL="12700" marR="5080" algn="ctr">
              <a:lnSpc>
                <a:spcPct val="115700"/>
              </a:lnSpc>
            </a:pP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desarrolladoras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73935" y="5154940"/>
            <a:ext cx="23368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r>
              <a:rPr sz="2000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Arial"/>
                <a:cs typeface="Arial"/>
              </a:rPr>
              <a:t>vía</a:t>
            </a:r>
            <a:r>
              <a:rPr sz="2000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63881" y="5148681"/>
            <a:ext cx="23475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10" dirty="0">
                <a:solidFill>
                  <a:srgbClr val="FFFFFF"/>
                </a:solidFill>
                <a:latin typeface="Arial"/>
                <a:cs typeface="Arial"/>
              </a:rPr>
              <a:t>Medios</a:t>
            </a:r>
            <a:r>
              <a:rPr sz="1900" spc="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25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48579" y="4828141"/>
            <a:ext cx="2678439" cy="10041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800"/>
              </a:lnSpc>
              <a:spcBef>
                <a:spcPts val="100"/>
              </a:spcBef>
            </a:pPr>
            <a:r>
              <a:rPr spc="80" dirty="0">
                <a:solidFill>
                  <a:srgbClr val="FFFFFF"/>
                </a:solidFill>
                <a:latin typeface="Arial"/>
                <a:cs typeface="Arial"/>
              </a:rPr>
              <a:t>Enajenación</a:t>
            </a:r>
            <a:r>
              <a:rPr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80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r>
              <a:rPr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pc="75" dirty="0">
                <a:solidFill>
                  <a:srgbClr val="FFFFFF"/>
                </a:solidFill>
                <a:latin typeface="Arial"/>
                <a:cs typeface="Arial"/>
              </a:rPr>
              <a:t>través</a:t>
            </a:r>
            <a:r>
              <a:rPr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80" dirty="0">
                <a:solidFill>
                  <a:srgbClr val="FFFFFF"/>
                </a:solidFill>
                <a:latin typeface="Arial"/>
                <a:cs typeface="Arial"/>
              </a:rPr>
              <a:t>plataformas</a:t>
            </a:r>
            <a:endParaRPr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340"/>
              </a:spcBef>
            </a:pPr>
            <a:r>
              <a:rPr spc="80" dirty="0">
                <a:solidFill>
                  <a:srgbClr val="FFFFFF"/>
                </a:solidFill>
                <a:latin typeface="Arial"/>
                <a:cs typeface="Arial"/>
              </a:rPr>
              <a:t>tecnológicas</a:t>
            </a:r>
            <a:endParaRPr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48512" y="8874904"/>
            <a:ext cx="2612390" cy="941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pc="105" dirty="0">
                <a:solidFill>
                  <a:srgbClr val="FFFFFF"/>
                </a:solidFill>
                <a:latin typeface="Arial"/>
                <a:cs typeface="Arial"/>
              </a:rPr>
              <a:t>Compañías</a:t>
            </a:r>
            <a:r>
              <a:rPr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110" dirty="0">
                <a:solidFill>
                  <a:srgbClr val="FFFFFF"/>
                </a:solidFill>
                <a:latin typeface="Arial"/>
                <a:cs typeface="Arial"/>
              </a:rPr>
              <a:t>fabricantes </a:t>
            </a:r>
            <a:r>
              <a:rPr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105" dirty="0">
                <a:solidFill>
                  <a:srgbClr val="FFFFFF"/>
                </a:solidFill>
                <a:latin typeface="Arial"/>
                <a:cs typeface="Arial"/>
              </a:rPr>
              <a:t>aparatos</a:t>
            </a:r>
            <a:r>
              <a:rPr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110" dirty="0">
                <a:solidFill>
                  <a:srgbClr val="FFFFFF"/>
                </a:solidFill>
                <a:latin typeface="Arial"/>
                <a:cs typeface="Arial"/>
              </a:rPr>
              <a:t>electrónicos</a:t>
            </a:r>
            <a:endParaRPr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625272" y="8902358"/>
            <a:ext cx="2108835" cy="994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7600"/>
              </a:lnSpc>
              <a:spcBef>
                <a:spcPts val="100"/>
              </a:spcBef>
            </a:pPr>
            <a:r>
              <a:rPr spc="110" dirty="0">
                <a:solidFill>
                  <a:srgbClr val="FFFFFF"/>
                </a:solidFill>
                <a:latin typeface="Arial"/>
                <a:cs typeface="Arial"/>
              </a:rPr>
              <a:t>Manufactureras</a:t>
            </a:r>
            <a:r>
              <a:rPr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9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partes</a:t>
            </a:r>
            <a:r>
              <a:rPr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360"/>
              </a:spcBef>
            </a:pPr>
            <a:r>
              <a:rPr spc="110" dirty="0">
                <a:solidFill>
                  <a:srgbClr val="FFFFFF"/>
                </a:solidFill>
                <a:latin typeface="Arial"/>
                <a:cs typeface="Arial"/>
              </a:rPr>
              <a:t>componentes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71563" y="4763173"/>
            <a:ext cx="2023745" cy="695062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spc="130" dirty="0">
                <a:solidFill>
                  <a:srgbClr val="FFFFFF"/>
                </a:solidFill>
                <a:latin typeface="Arial"/>
                <a:cs typeface="Arial"/>
              </a:rPr>
              <a:t>Centros</a:t>
            </a:r>
            <a:r>
              <a:rPr spc="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114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500"/>
              </a:spcBef>
            </a:pPr>
            <a:r>
              <a:rPr spc="130" dirty="0">
                <a:solidFill>
                  <a:srgbClr val="FFFFFF"/>
                </a:solidFill>
                <a:latin typeface="Arial"/>
                <a:cs typeface="Arial"/>
              </a:rPr>
              <a:t>contacto</a:t>
            </a:r>
            <a:r>
              <a:rPr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114" dirty="0">
                <a:solidFill>
                  <a:srgbClr val="FFFFFF"/>
                </a:solidFill>
                <a:latin typeface="Arial"/>
                <a:cs typeface="Arial"/>
              </a:rPr>
              <a:t>BPO</a:t>
            </a:r>
            <a:endParaRPr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79634" y="5143275"/>
            <a:ext cx="201803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14" dirty="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r>
              <a:rPr sz="19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2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724413" y="8906503"/>
            <a:ext cx="1890712" cy="637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2085">
              <a:lnSpc>
                <a:spcPct val="117600"/>
              </a:lnSpc>
              <a:spcBef>
                <a:spcPts val="100"/>
              </a:spcBef>
            </a:pPr>
            <a:r>
              <a:rPr spc="105" dirty="0">
                <a:solidFill>
                  <a:srgbClr val="F2F2F2"/>
                </a:solidFill>
                <a:latin typeface="Arial"/>
                <a:cs typeface="Arial"/>
              </a:rPr>
              <a:t>Industria</a:t>
            </a:r>
            <a:r>
              <a:rPr spc="28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pc="95" dirty="0">
                <a:solidFill>
                  <a:srgbClr val="F2F2F2"/>
                </a:solidFill>
                <a:latin typeface="Arial"/>
                <a:cs typeface="Arial"/>
              </a:rPr>
              <a:t>del </a:t>
            </a:r>
            <a:r>
              <a:rPr spc="110" dirty="0">
                <a:solidFill>
                  <a:srgbClr val="F2F2F2"/>
                </a:solidFill>
                <a:latin typeface="Arial"/>
                <a:cs typeface="Arial"/>
              </a:rPr>
              <a:t>entretenimiento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31409" y="5870670"/>
            <a:ext cx="2851452" cy="285144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44789" y="5870670"/>
            <a:ext cx="2851452" cy="285144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94082" y="5870670"/>
            <a:ext cx="2851452" cy="285144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140787" y="5870670"/>
            <a:ext cx="2851448" cy="285144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101887" y="5870670"/>
            <a:ext cx="2851452" cy="285144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3606AEE-F248-4BD9-97C5-22E8C55F5F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21" y="346033"/>
            <a:ext cx="2583631" cy="1572645"/>
          </a:xfrm>
          <a:prstGeom prst="rect">
            <a:avLst/>
          </a:prstGeom>
        </p:spPr>
      </p:pic>
      <p:sp>
        <p:nvSpPr>
          <p:cNvPr id="42" name="object 30">
            <a:extLst>
              <a:ext uri="{FF2B5EF4-FFF2-40B4-BE49-F238E27FC236}">
                <a16:creationId xmlns:a16="http://schemas.microsoft.com/office/drawing/2014/main" id="{7FB2F7CC-7C8D-4002-93FC-231CB1B81574}"/>
              </a:ext>
            </a:extLst>
          </p:cNvPr>
          <p:cNvSpPr txBox="1"/>
          <p:nvPr/>
        </p:nvSpPr>
        <p:spPr>
          <a:xfrm>
            <a:off x="6497169" y="8874904"/>
            <a:ext cx="2612390" cy="941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MX" spc="105" dirty="0">
                <a:solidFill>
                  <a:srgbClr val="FFFFFF"/>
                </a:solidFill>
                <a:latin typeface="Arial"/>
                <a:cs typeface="Arial"/>
              </a:rPr>
              <a:t>Empresas integradoras de soluciones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43" name="object 30">
            <a:extLst>
              <a:ext uri="{FF2B5EF4-FFF2-40B4-BE49-F238E27FC236}">
                <a16:creationId xmlns:a16="http://schemas.microsoft.com/office/drawing/2014/main" id="{B72E3629-342B-46FD-A347-43DA7D6664C9}"/>
              </a:ext>
            </a:extLst>
          </p:cNvPr>
          <p:cNvSpPr txBox="1"/>
          <p:nvPr/>
        </p:nvSpPr>
        <p:spPr>
          <a:xfrm>
            <a:off x="3296517" y="8902212"/>
            <a:ext cx="2803852" cy="941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MX" spc="105" dirty="0">
                <a:solidFill>
                  <a:srgbClr val="FFFFFF"/>
                </a:solidFill>
                <a:latin typeface="Arial"/>
                <a:cs typeface="Arial"/>
              </a:rPr>
              <a:t>Proveedores de equipos de telecomunicaciones y TI</a:t>
            </a:r>
            <a:endParaRPr dirty="0">
              <a:latin typeface="Arial"/>
              <a:cs typeface="Arial"/>
            </a:endParaRPr>
          </a:p>
        </p:txBody>
      </p:sp>
      <p:sp>
        <p:nvSpPr>
          <p:cNvPr id="44" name="object 30">
            <a:extLst>
              <a:ext uri="{FF2B5EF4-FFF2-40B4-BE49-F238E27FC236}">
                <a16:creationId xmlns:a16="http://schemas.microsoft.com/office/drawing/2014/main" id="{55B6FD92-ABC0-44F3-8F26-D2AE9659B4A3}"/>
              </a:ext>
            </a:extLst>
          </p:cNvPr>
          <p:cNvSpPr txBox="1"/>
          <p:nvPr/>
        </p:nvSpPr>
        <p:spPr>
          <a:xfrm>
            <a:off x="400181" y="8853319"/>
            <a:ext cx="2612390" cy="941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MX" spc="105" dirty="0">
                <a:solidFill>
                  <a:srgbClr val="FFFFFF"/>
                </a:solidFill>
                <a:latin typeface="Arial"/>
                <a:cs typeface="Arial"/>
              </a:rPr>
              <a:t>Proveedores de servicios de Telecomunicaciones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8700" y="2953741"/>
            <a:ext cx="16230600" cy="6946265"/>
            <a:chOff x="1028700" y="2953741"/>
            <a:chExt cx="16230600" cy="6946265"/>
          </a:xfrm>
        </p:grpSpPr>
        <p:sp>
          <p:nvSpPr>
            <p:cNvPr id="4" name="object 4"/>
            <p:cNvSpPr/>
            <p:nvPr/>
          </p:nvSpPr>
          <p:spPr>
            <a:xfrm>
              <a:off x="1028700" y="2953741"/>
              <a:ext cx="16230600" cy="6946265"/>
            </a:xfrm>
            <a:custGeom>
              <a:avLst/>
              <a:gdLst/>
              <a:ahLst/>
              <a:cxnLst/>
              <a:rect l="l" t="t" r="r" b="b"/>
              <a:pathLst>
                <a:path w="16230600" h="6946265">
                  <a:moveTo>
                    <a:pt x="16138232" y="0"/>
                  </a:moveTo>
                  <a:lnTo>
                    <a:pt x="92366" y="0"/>
                  </a:lnTo>
                  <a:lnTo>
                    <a:pt x="56412" y="7258"/>
                  </a:lnTo>
                  <a:lnTo>
                    <a:pt x="27052" y="27053"/>
                  </a:lnTo>
                  <a:lnTo>
                    <a:pt x="7258" y="56412"/>
                  </a:lnTo>
                  <a:lnTo>
                    <a:pt x="0" y="92367"/>
                  </a:lnTo>
                  <a:lnTo>
                    <a:pt x="0" y="6853554"/>
                  </a:lnTo>
                  <a:lnTo>
                    <a:pt x="7258" y="6889506"/>
                  </a:lnTo>
                  <a:lnTo>
                    <a:pt x="27052" y="6918865"/>
                  </a:lnTo>
                  <a:lnTo>
                    <a:pt x="56412" y="6938659"/>
                  </a:lnTo>
                  <a:lnTo>
                    <a:pt x="92366" y="6945917"/>
                  </a:lnTo>
                  <a:lnTo>
                    <a:pt x="16138232" y="6945917"/>
                  </a:lnTo>
                  <a:lnTo>
                    <a:pt x="16174187" y="6938659"/>
                  </a:lnTo>
                  <a:lnTo>
                    <a:pt x="16203547" y="6918865"/>
                  </a:lnTo>
                  <a:lnTo>
                    <a:pt x="16223341" y="6889506"/>
                  </a:lnTo>
                  <a:lnTo>
                    <a:pt x="16230599" y="6853554"/>
                  </a:lnTo>
                  <a:lnTo>
                    <a:pt x="16230599" y="92367"/>
                  </a:lnTo>
                  <a:lnTo>
                    <a:pt x="16223341" y="56412"/>
                  </a:lnTo>
                  <a:lnTo>
                    <a:pt x="16203547" y="27053"/>
                  </a:lnTo>
                  <a:lnTo>
                    <a:pt x="16174187" y="7258"/>
                  </a:lnTo>
                  <a:lnTo>
                    <a:pt x="161382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5685" y="3166410"/>
              <a:ext cx="12976631" cy="652058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8000" cy="257274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025831" y="7020718"/>
            <a:ext cx="2239645" cy="2674620"/>
            <a:chOff x="11025831" y="7020718"/>
            <a:chExt cx="2239645" cy="2674620"/>
          </a:xfrm>
        </p:grpSpPr>
        <p:sp>
          <p:nvSpPr>
            <p:cNvPr id="8" name="object 8"/>
            <p:cNvSpPr/>
            <p:nvPr/>
          </p:nvSpPr>
          <p:spPr>
            <a:xfrm>
              <a:off x="11025831" y="7020718"/>
              <a:ext cx="2239645" cy="2674620"/>
            </a:xfrm>
            <a:custGeom>
              <a:avLst/>
              <a:gdLst/>
              <a:ahLst/>
              <a:cxnLst/>
              <a:rect l="l" t="t" r="r" b="b"/>
              <a:pathLst>
                <a:path w="2239644" h="2674620">
                  <a:moveTo>
                    <a:pt x="2239237" y="0"/>
                  </a:moveTo>
                  <a:lnTo>
                    <a:pt x="0" y="0"/>
                  </a:lnTo>
                  <a:lnTo>
                    <a:pt x="0" y="2674258"/>
                  </a:lnTo>
                  <a:lnTo>
                    <a:pt x="2239237" y="2674258"/>
                  </a:lnTo>
                  <a:lnTo>
                    <a:pt x="22392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98745" y="9061618"/>
              <a:ext cx="1727348" cy="5095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47243" y="7214809"/>
              <a:ext cx="1746855" cy="34427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67504" y="1012793"/>
            <a:ext cx="594931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00" b="1" spc="35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  <a:endParaRPr sz="5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7515" y="410837"/>
            <a:ext cx="4019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7180" algn="l"/>
                <a:tab pos="3211195" algn="l"/>
                <a:tab pos="3750310" algn="l"/>
              </a:tabLst>
            </a:pPr>
            <a:r>
              <a:rPr sz="2400" b="1" spc="1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-434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2953741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5727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80420" y="1012793"/>
            <a:ext cx="974979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00" b="1" spc="28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TELECOMUNICACIONES</a:t>
            </a:r>
            <a:endParaRPr sz="5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1679" y="410837"/>
            <a:ext cx="4019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7180" algn="l"/>
                <a:tab pos="3211195" algn="l"/>
                <a:tab pos="3750310" algn="l"/>
              </a:tabLst>
            </a:pPr>
            <a:r>
              <a:rPr sz="2400" b="1" spc="1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-434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87859" y="3239843"/>
            <a:ext cx="15112365" cy="6277610"/>
            <a:chOff x="1587859" y="3239843"/>
            <a:chExt cx="15112365" cy="62776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7859" y="3336076"/>
              <a:ext cx="15112276" cy="61812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95859" y="5328782"/>
              <a:ext cx="6019800" cy="873760"/>
            </a:xfrm>
            <a:custGeom>
              <a:avLst/>
              <a:gdLst/>
              <a:ahLst/>
              <a:cxnLst/>
              <a:rect l="l" t="t" r="r" b="b"/>
              <a:pathLst>
                <a:path w="6019800" h="873760">
                  <a:moveTo>
                    <a:pt x="6019302" y="0"/>
                  </a:moveTo>
                  <a:lnTo>
                    <a:pt x="0" y="0"/>
                  </a:lnTo>
                  <a:lnTo>
                    <a:pt x="0" y="873353"/>
                  </a:lnTo>
                  <a:lnTo>
                    <a:pt x="6019302" y="873353"/>
                  </a:lnTo>
                  <a:lnTo>
                    <a:pt x="6019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8945" y="5444233"/>
              <a:ext cx="2150384" cy="5160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2343" y="5444233"/>
              <a:ext cx="2150384" cy="5160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255738" y="8554221"/>
              <a:ext cx="4276725" cy="873760"/>
            </a:xfrm>
            <a:custGeom>
              <a:avLst/>
              <a:gdLst/>
              <a:ahLst/>
              <a:cxnLst/>
              <a:rect l="l" t="t" r="r" b="b"/>
              <a:pathLst>
                <a:path w="4276725" h="873759">
                  <a:moveTo>
                    <a:pt x="4276611" y="0"/>
                  </a:moveTo>
                  <a:lnTo>
                    <a:pt x="0" y="0"/>
                  </a:lnTo>
                  <a:lnTo>
                    <a:pt x="0" y="873353"/>
                  </a:lnTo>
                  <a:lnTo>
                    <a:pt x="4276611" y="873353"/>
                  </a:lnTo>
                  <a:lnTo>
                    <a:pt x="4276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01286" y="8766036"/>
              <a:ext cx="1546890" cy="7064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5859" y="5386508"/>
              <a:ext cx="1536835" cy="6315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55960" y="7045374"/>
              <a:ext cx="2249805" cy="873760"/>
            </a:xfrm>
            <a:custGeom>
              <a:avLst/>
              <a:gdLst/>
              <a:ahLst/>
              <a:cxnLst/>
              <a:rect l="l" t="t" r="r" b="b"/>
              <a:pathLst>
                <a:path w="2249804" h="873759">
                  <a:moveTo>
                    <a:pt x="2249718" y="0"/>
                  </a:moveTo>
                  <a:lnTo>
                    <a:pt x="0" y="0"/>
                  </a:lnTo>
                  <a:lnTo>
                    <a:pt x="0" y="873353"/>
                  </a:lnTo>
                  <a:lnTo>
                    <a:pt x="2249718" y="873353"/>
                  </a:lnTo>
                  <a:lnTo>
                    <a:pt x="2249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44743" y="8601198"/>
              <a:ext cx="1400529" cy="73819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191208" y="3239843"/>
              <a:ext cx="2977515" cy="1080770"/>
            </a:xfrm>
            <a:custGeom>
              <a:avLst/>
              <a:gdLst/>
              <a:ahLst/>
              <a:cxnLst/>
              <a:rect l="l" t="t" r="r" b="b"/>
              <a:pathLst>
                <a:path w="2977515" h="1080770">
                  <a:moveTo>
                    <a:pt x="2977485" y="0"/>
                  </a:moveTo>
                  <a:lnTo>
                    <a:pt x="0" y="0"/>
                  </a:lnTo>
                  <a:lnTo>
                    <a:pt x="0" y="1080143"/>
                  </a:lnTo>
                  <a:lnTo>
                    <a:pt x="2977485" y="1080143"/>
                  </a:lnTo>
                  <a:lnTo>
                    <a:pt x="2977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26277" y="3775700"/>
              <a:ext cx="2173282" cy="36221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05231" y="8649872"/>
              <a:ext cx="1981574" cy="6341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95859" y="7261269"/>
              <a:ext cx="1927251" cy="3013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2963266"/>
            <a:ext cx="16230600" cy="6946265"/>
          </a:xfrm>
          <a:custGeom>
            <a:avLst/>
            <a:gdLst/>
            <a:ahLst/>
            <a:cxnLst/>
            <a:rect l="l" t="t" r="r" b="b"/>
            <a:pathLst>
              <a:path w="16230600" h="6946265">
                <a:moveTo>
                  <a:pt x="16138232" y="0"/>
                </a:moveTo>
                <a:lnTo>
                  <a:pt x="92366" y="0"/>
                </a:lnTo>
                <a:lnTo>
                  <a:pt x="56412" y="7258"/>
                </a:lnTo>
                <a:lnTo>
                  <a:pt x="27052" y="27053"/>
                </a:lnTo>
                <a:lnTo>
                  <a:pt x="7258" y="56412"/>
                </a:lnTo>
                <a:lnTo>
                  <a:pt x="0" y="92367"/>
                </a:lnTo>
                <a:lnTo>
                  <a:pt x="0" y="6853554"/>
                </a:lnTo>
                <a:lnTo>
                  <a:pt x="7258" y="6889506"/>
                </a:lnTo>
                <a:lnTo>
                  <a:pt x="27052" y="6918865"/>
                </a:lnTo>
                <a:lnTo>
                  <a:pt x="56412" y="6938659"/>
                </a:lnTo>
                <a:lnTo>
                  <a:pt x="92366" y="6945917"/>
                </a:lnTo>
                <a:lnTo>
                  <a:pt x="16138232" y="6945917"/>
                </a:lnTo>
                <a:lnTo>
                  <a:pt x="16174187" y="6938659"/>
                </a:lnTo>
                <a:lnTo>
                  <a:pt x="16203547" y="6918865"/>
                </a:lnTo>
                <a:lnTo>
                  <a:pt x="16223341" y="6889506"/>
                </a:lnTo>
                <a:lnTo>
                  <a:pt x="16230599" y="6853554"/>
                </a:lnTo>
                <a:lnTo>
                  <a:pt x="16230599" y="92367"/>
                </a:lnTo>
                <a:lnTo>
                  <a:pt x="16223341" y="56412"/>
                </a:lnTo>
                <a:lnTo>
                  <a:pt x="16203547" y="27053"/>
                </a:lnTo>
                <a:lnTo>
                  <a:pt x="16174187" y="7258"/>
                </a:lnTo>
                <a:lnTo>
                  <a:pt x="16138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58226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882770" y="4497099"/>
            <a:ext cx="12522835" cy="5187950"/>
            <a:chOff x="2882770" y="4497099"/>
            <a:chExt cx="12522835" cy="51879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2770" y="4497099"/>
              <a:ext cx="12522459" cy="51875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7413" y="4833768"/>
              <a:ext cx="1184876" cy="5860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88097" y="7405236"/>
              <a:ext cx="2977515" cy="1080770"/>
            </a:xfrm>
            <a:custGeom>
              <a:avLst/>
              <a:gdLst/>
              <a:ahLst/>
              <a:cxnLst/>
              <a:rect l="l" t="t" r="r" b="b"/>
              <a:pathLst>
                <a:path w="2977515" h="1080770">
                  <a:moveTo>
                    <a:pt x="2977485" y="0"/>
                  </a:moveTo>
                  <a:lnTo>
                    <a:pt x="0" y="0"/>
                  </a:lnTo>
                  <a:lnTo>
                    <a:pt x="0" y="1080143"/>
                  </a:lnTo>
                  <a:lnTo>
                    <a:pt x="2977485" y="1080143"/>
                  </a:lnTo>
                  <a:lnTo>
                    <a:pt x="2977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9547" y="7788299"/>
              <a:ext cx="1403052" cy="5542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1591" y="4676555"/>
              <a:ext cx="900449" cy="90044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174263" y="975994"/>
            <a:ext cx="1195768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25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sz="4700" b="1" spc="3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00" b="1" spc="229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700" b="1" spc="33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00" b="1" spc="4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4700" b="1" spc="3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00" b="1" spc="13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sz="4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5546" y="260222"/>
            <a:ext cx="4019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7180" algn="l"/>
                <a:tab pos="3211195" algn="l"/>
                <a:tab pos="3750310" algn="l"/>
              </a:tabLst>
            </a:pPr>
            <a:r>
              <a:rPr sz="2400" b="1" spc="1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-434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56942" y="3349769"/>
            <a:ext cx="8441380" cy="101036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138695" y="3378344"/>
            <a:ext cx="750662" cy="7506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75" y="-3175"/>
            <a:ext cx="18294350" cy="102933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17826" y="2324100"/>
            <a:ext cx="4297680" cy="7546975"/>
          </a:xfrm>
          <a:custGeom>
            <a:avLst/>
            <a:gdLst/>
            <a:ahLst/>
            <a:cxnLst/>
            <a:rect l="l" t="t" r="r" b="b"/>
            <a:pathLst>
              <a:path w="4297680" h="7546975">
                <a:moveTo>
                  <a:pt x="3928265" y="0"/>
                </a:moveTo>
                <a:lnTo>
                  <a:pt x="369150" y="0"/>
                </a:lnTo>
                <a:lnTo>
                  <a:pt x="319157" y="3055"/>
                </a:lnTo>
                <a:lnTo>
                  <a:pt x="271178" y="11954"/>
                </a:lnTo>
                <a:lnTo>
                  <a:pt x="225657" y="26295"/>
                </a:lnTo>
                <a:lnTo>
                  <a:pt x="183040" y="45674"/>
                </a:lnTo>
                <a:lnTo>
                  <a:pt x="143772" y="69691"/>
                </a:lnTo>
                <a:lnTo>
                  <a:pt x="108296" y="97942"/>
                </a:lnTo>
                <a:lnTo>
                  <a:pt x="77059" y="130026"/>
                </a:lnTo>
                <a:lnTo>
                  <a:pt x="50503" y="165540"/>
                </a:lnTo>
                <a:lnTo>
                  <a:pt x="29075" y="204082"/>
                </a:lnTo>
                <a:lnTo>
                  <a:pt x="13218" y="245250"/>
                </a:lnTo>
                <a:lnTo>
                  <a:pt x="3378" y="288642"/>
                </a:lnTo>
                <a:lnTo>
                  <a:pt x="0" y="333856"/>
                </a:lnTo>
                <a:lnTo>
                  <a:pt x="0" y="7212704"/>
                </a:lnTo>
                <a:lnTo>
                  <a:pt x="3378" y="7257918"/>
                </a:lnTo>
                <a:lnTo>
                  <a:pt x="13219" y="7301310"/>
                </a:lnTo>
                <a:lnTo>
                  <a:pt x="29076" y="7342478"/>
                </a:lnTo>
                <a:lnTo>
                  <a:pt x="50505" y="7381020"/>
                </a:lnTo>
                <a:lnTo>
                  <a:pt x="77061" y="7416534"/>
                </a:lnTo>
                <a:lnTo>
                  <a:pt x="108300" y="7448618"/>
                </a:lnTo>
                <a:lnTo>
                  <a:pt x="143777" y="7476869"/>
                </a:lnTo>
                <a:lnTo>
                  <a:pt x="183047" y="7500886"/>
                </a:lnTo>
                <a:lnTo>
                  <a:pt x="225667" y="7520265"/>
                </a:lnTo>
                <a:lnTo>
                  <a:pt x="271195" y="7534606"/>
                </a:lnTo>
                <a:lnTo>
                  <a:pt x="319209" y="7543505"/>
                </a:lnTo>
                <a:lnTo>
                  <a:pt x="369202" y="7546561"/>
                </a:lnTo>
                <a:lnTo>
                  <a:pt x="3928265" y="7546561"/>
                </a:lnTo>
                <a:lnTo>
                  <a:pt x="3978259" y="7543505"/>
                </a:lnTo>
                <a:lnTo>
                  <a:pt x="4026238" y="7534606"/>
                </a:lnTo>
                <a:lnTo>
                  <a:pt x="4071759" y="7520265"/>
                </a:lnTo>
                <a:lnTo>
                  <a:pt x="4114375" y="7500886"/>
                </a:lnTo>
                <a:lnTo>
                  <a:pt x="4153644" y="7476869"/>
                </a:lnTo>
                <a:lnTo>
                  <a:pt x="4189119" y="7448618"/>
                </a:lnTo>
                <a:lnTo>
                  <a:pt x="4220357" y="7416534"/>
                </a:lnTo>
                <a:lnTo>
                  <a:pt x="4246913" y="7381020"/>
                </a:lnTo>
                <a:lnTo>
                  <a:pt x="4268341" y="7342478"/>
                </a:lnTo>
                <a:lnTo>
                  <a:pt x="4284198" y="7301310"/>
                </a:lnTo>
                <a:lnTo>
                  <a:pt x="4294038" y="7257918"/>
                </a:lnTo>
                <a:lnTo>
                  <a:pt x="4297416" y="7212704"/>
                </a:lnTo>
                <a:lnTo>
                  <a:pt x="4297416" y="333856"/>
                </a:lnTo>
                <a:lnTo>
                  <a:pt x="4294038" y="288642"/>
                </a:lnTo>
                <a:lnTo>
                  <a:pt x="4284198" y="245250"/>
                </a:lnTo>
                <a:lnTo>
                  <a:pt x="4268341" y="204082"/>
                </a:lnTo>
                <a:lnTo>
                  <a:pt x="4246913" y="165540"/>
                </a:lnTo>
                <a:lnTo>
                  <a:pt x="4220357" y="130026"/>
                </a:lnTo>
                <a:lnTo>
                  <a:pt x="4189119" y="97942"/>
                </a:lnTo>
                <a:lnTo>
                  <a:pt x="4153644" y="69691"/>
                </a:lnTo>
                <a:lnTo>
                  <a:pt x="4114375" y="45674"/>
                </a:lnTo>
                <a:lnTo>
                  <a:pt x="4071759" y="26295"/>
                </a:lnTo>
                <a:lnTo>
                  <a:pt x="4026238" y="11954"/>
                </a:lnTo>
                <a:lnTo>
                  <a:pt x="3978259" y="3055"/>
                </a:lnTo>
                <a:lnTo>
                  <a:pt x="3928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43385" y="2324100"/>
            <a:ext cx="3886835" cy="7546975"/>
          </a:xfrm>
          <a:custGeom>
            <a:avLst/>
            <a:gdLst/>
            <a:ahLst/>
            <a:cxnLst/>
            <a:rect l="l" t="t" r="r" b="b"/>
            <a:pathLst>
              <a:path w="3886834" h="7546975">
                <a:moveTo>
                  <a:pt x="3552686" y="0"/>
                </a:moveTo>
                <a:lnTo>
                  <a:pt x="333856" y="0"/>
                </a:lnTo>
                <a:lnTo>
                  <a:pt x="284616" y="3629"/>
                </a:lnTo>
                <a:lnTo>
                  <a:pt x="237588" y="14169"/>
                </a:lnTo>
                <a:lnTo>
                  <a:pt x="193293" y="31097"/>
                </a:lnTo>
                <a:lnTo>
                  <a:pt x="152254" y="53892"/>
                </a:lnTo>
                <a:lnTo>
                  <a:pt x="114993" y="82031"/>
                </a:lnTo>
                <a:lnTo>
                  <a:pt x="82032" y="114993"/>
                </a:lnTo>
                <a:lnTo>
                  <a:pt x="53893" y="152254"/>
                </a:lnTo>
                <a:lnTo>
                  <a:pt x="31098" y="193293"/>
                </a:lnTo>
                <a:lnTo>
                  <a:pt x="14169" y="237588"/>
                </a:lnTo>
                <a:lnTo>
                  <a:pt x="3629" y="284616"/>
                </a:lnTo>
                <a:lnTo>
                  <a:pt x="0" y="333856"/>
                </a:lnTo>
                <a:lnTo>
                  <a:pt x="0" y="7212704"/>
                </a:lnTo>
                <a:lnTo>
                  <a:pt x="3629" y="7261944"/>
                </a:lnTo>
                <a:lnTo>
                  <a:pt x="14170" y="7308972"/>
                </a:lnTo>
                <a:lnTo>
                  <a:pt x="31099" y="7353267"/>
                </a:lnTo>
                <a:lnTo>
                  <a:pt x="53894" y="7394306"/>
                </a:lnTo>
                <a:lnTo>
                  <a:pt x="82034" y="7431567"/>
                </a:lnTo>
                <a:lnTo>
                  <a:pt x="114997" y="7464529"/>
                </a:lnTo>
                <a:lnTo>
                  <a:pt x="152260" y="7492668"/>
                </a:lnTo>
                <a:lnTo>
                  <a:pt x="193302" y="7515463"/>
                </a:lnTo>
                <a:lnTo>
                  <a:pt x="237602" y="7532391"/>
                </a:lnTo>
                <a:lnTo>
                  <a:pt x="284659" y="7542931"/>
                </a:lnTo>
                <a:lnTo>
                  <a:pt x="333899" y="7546561"/>
                </a:lnTo>
                <a:lnTo>
                  <a:pt x="3552686" y="7546561"/>
                </a:lnTo>
                <a:lnTo>
                  <a:pt x="3601926" y="7542931"/>
                </a:lnTo>
                <a:lnTo>
                  <a:pt x="3648954" y="7532391"/>
                </a:lnTo>
                <a:lnTo>
                  <a:pt x="3693249" y="7515463"/>
                </a:lnTo>
                <a:lnTo>
                  <a:pt x="3734288" y="7492668"/>
                </a:lnTo>
                <a:lnTo>
                  <a:pt x="3771550" y="7464529"/>
                </a:lnTo>
                <a:lnTo>
                  <a:pt x="3804511" y="7431567"/>
                </a:lnTo>
                <a:lnTo>
                  <a:pt x="3832651" y="7394306"/>
                </a:lnTo>
                <a:lnTo>
                  <a:pt x="3855446" y="7353267"/>
                </a:lnTo>
                <a:lnTo>
                  <a:pt x="3872374" y="7308972"/>
                </a:lnTo>
                <a:lnTo>
                  <a:pt x="3882914" y="7261944"/>
                </a:lnTo>
                <a:lnTo>
                  <a:pt x="3886544" y="7212704"/>
                </a:lnTo>
                <a:lnTo>
                  <a:pt x="3886544" y="333856"/>
                </a:lnTo>
                <a:lnTo>
                  <a:pt x="3882914" y="284616"/>
                </a:lnTo>
                <a:lnTo>
                  <a:pt x="3872374" y="237588"/>
                </a:lnTo>
                <a:lnTo>
                  <a:pt x="3855446" y="193293"/>
                </a:lnTo>
                <a:lnTo>
                  <a:pt x="3832651" y="152254"/>
                </a:lnTo>
                <a:lnTo>
                  <a:pt x="3804511" y="114993"/>
                </a:lnTo>
                <a:lnTo>
                  <a:pt x="3771550" y="82031"/>
                </a:lnTo>
                <a:lnTo>
                  <a:pt x="3734288" y="53892"/>
                </a:lnTo>
                <a:lnTo>
                  <a:pt x="3693249" y="31097"/>
                </a:lnTo>
                <a:lnTo>
                  <a:pt x="3648954" y="14169"/>
                </a:lnTo>
                <a:lnTo>
                  <a:pt x="3601926" y="3629"/>
                </a:lnTo>
                <a:lnTo>
                  <a:pt x="3552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58071" y="2397538"/>
            <a:ext cx="3886835" cy="7546975"/>
          </a:xfrm>
          <a:custGeom>
            <a:avLst/>
            <a:gdLst/>
            <a:ahLst/>
            <a:cxnLst/>
            <a:rect l="l" t="t" r="r" b="b"/>
            <a:pathLst>
              <a:path w="3886834" h="7546975">
                <a:moveTo>
                  <a:pt x="3552685" y="0"/>
                </a:moveTo>
                <a:lnTo>
                  <a:pt x="333856" y="0"/>
                </a:lnTo>
                <a:lnTo>
                  <a:pt x="284616" y="3629"/>
                </a:lnTo>
                <a:lnTo>
                  <a:pt x="237588" y="14169"/>
                </a:lnTo>
                <a:lnTo>
                  <a:pt x="193293" y="31097"/>
                </a:lnTo>
                <a:lnTo>
                  <a:pt x="152254" y="53892"/>
                </a:lnTo>
                <a:lnTo>
                  <a:pt x="114993" y="82031"/>
                </a:lnTo>
                <a:lnTo>
                  <a:pt x="82031" y="114993"/>
                </a:lnTo>
                <a:lnTo>
                  <a:pt x="53892" y="152254"/>
                </a:lnTo>
                <a:lnTo>
                  <a:pt x="31097" y="193293"/>
                </a:lnTo>
                <a:lnTo>
                  <a:pt x="14169" y="237588"/>
                </a:lnTo>
                <a:lnTo>
                  <a:pt x="3629" y="284616"/>
                </a:lnTo>
                <a:lnTo>
                  <a:pt x="0" y="333856"/>
                </a:lnTo>
                <a:lnTo>
                  <a:pt x="0" y="7212704"/>
                </a:lnTo>
                <a:lnTo>
                  <a:pt x="3629" y="7261944"/>
                </a:lnTo>
                <a:lnTo>
                  <a:pt x="14169" y="7308972"/>
                </a:lnTo>
                <a:lnTo>
                  <a:pt x="31098" y="7353267"/>
                </a:lnTo>
                <a:lnTo>
                  <a:pt x="53894" y="7394306"/>
                </a:lnTo>
                <a:lnTo>
                  <a:pt x="82034" y="7431567"/>
                </a:lnTo>
                <a:lnTo>
                  <a:pt x="114996" y="7464528"/>
                </a:lnTo>
                <a:lnTo>
                  <a:pt x="152259" y="7492668"/>
                </a:lnTo>
                <a:lnTo>
                  <a:pt x="193301" y="7515463"/>
                </a:lnTo>
                <a:lnTo>
                  <a:pt x="237601" y="7532391"/>
                </a:lnTo>
                <a:lnTo>
                  <a:pt x="284657" y="7542931"/>
                </a:lnTo>
                <a:lnTo>
                  <a:pt x="333897" y="7546560"/>
                </a:lnTo>
                <a:lnTo>
                  <a:pt x="3552685" y="7546560"/>
                </a:lnTo>
                <a:lnTo>
                  <a:pt x="3601924" y="7542931"/>
                </a:lnTo>
                <a:lnTo>
                  <a:pt x="3648952" y="7532391"/>
                </a:lnTo>
                <a:lnTo>
                  <a:pt x="3693247" y="7515463"/>
                </a:lnTo>
                <a:lnTo>
                  <a:pt x="3734286" y="7492668"/>
                </a:lnTo>
                <a:lnTo>
                  <a:pt x="3771547" y="7464528"/>
                </a:lnTo>
                <a:lnTo>
                  <a:pt x="3804509" y="7431567"/>
                </a:lnTo>
                <a:lnTo>
                  <a:pt x="3832649" y="7394306"/>
                </a:lnTo>
                <a:lnTo>
                  <a:pt x="3855444" y="7353267"/>
                </a:lnTo>
                <a:lnTo>
                  <a:pt x="3872373" y="7308972"/>
                </a:lnTo>
                <a:lnTo>
                  <a:pt x="3882913" y="7261944"/>
                </a:lnTo>
                <a:lnTo>
                  <a:pt x="3886542" y="7212704"/>
                </a:lnTo>
                <a:lnTo>
                  <a:pt x="3886542" y="333856"/>
                </a:lnTo>
                <a:lnTo>
                  <a:pt x="3882913" y="284616"/>
                </a:lnTo>
                <a:lnTo>
                  <a:pt x="3872373" y="237588"/>
                </a:lnTo>
                <a:lnTo>
                  <a:pt x="3855444" y="193293"/>
                </a:lnTo>
                <a:lnTo>
                  <a:pt x="3832649" y="152254"/>
                </a:lnTo>
                <a:lnTo>
                  <a:pt x="3804509" y="114993"/>
                </a:lnTo>
                <a:lnTo>
                  <a:pt x="3771547" y="82031"/>
                </a:lnTo>
                <a:lnTo>
                  <a:pt x="3734286" y="53892"/>
                </a:lnTo>
                <a:lnTo>
                  <a:pt x="3693247" y="31097"/>
                </a:lnTo>
                <a:lnTo>
                  <a:pt x="3648952" y="14169"/>
                </a:lnTo>
                <a:lnTo>
                  <a:pt x="3601924" y="3629"/>
                </a:lnTo>
                <a:lnTo>
                  <a:pt x="3552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8000" cy="9947275"/>
            <a:chOff x="0" y="0"/>
            <a:chExt cx="18288000" cy="9947275"/>
          </a:xfrm>
        </p:grpSpPr>
        <p:sp>
          <p:nvSpPr>
            <p:cNvPr id="7" name="object 7"/>
            <p:cNvSpPr/>
            <p:nvPr/>
          </p:nvSpPr>
          <p:spPr>
            <a:xfrm>
              <a:off x="13372757" y="2400300"/>
              <a:ext cx="3886835" cy="7546975"/>
            </a:xfrm>
            <a:custGeom>
              <a:avLst/>
              <a:gdLst/>
              <a:ahLst/>
              <a:cxnLst/>
              <a:rect l="l" t="t" r="r" b="b"/>
              <a:pathLst>
                <a:path w="3886834" h="7546975">
                  <a:moveTo>
                    <a:pt x="3552685" y="0"/>
                  </a:moveTo>
                  <a:lnTo>
                    <a:pt x="333857" y="0"/>
                  </a:lnTo>
                  <a:lnTo>
                    <a:pt x="284618" y="3629"/>
                  </a:lnTo>
                  <a:lnTo>
                    <a:pt x="237590" y="14169"/>
                  </a:lnTo>
                  <a:lnTo>
                    <a:pt x="193295" y="31097"/>
                  </a:lnTo>
                  <a:lnTo>
                    <a:pt x="152256" y="53892"/>
                  </a:lnTo>
                  <a:lnTo>
                    <a:pt x="114994" y="82031"/>
                  </a:lnTo>
                  <a:lnTo>
                    <a:pt x="82033" y="114993"/>
                  </a:lnTo>
                  <a:lnTo>
                    <a:pt x="53893" y="152254"/>
                  </a:lnTo>
                  <a:lnTo>
                    <a:pt x="31098" y="193293"/>
                  </a:lnTo>
                  <a:lnTo>
                    <a:pt x="14169" y="237588"/>
                  </a:lnTo>
                  <a:lnTo>
                    <a:pt x="3629" y="284616"/>
                  </a:lnTo>
                  <a:lnTo>
                    <a:pt x="0" y="333856"/>
                  </a:lnTo>
                  <a:lnTo>
                    <a:pt x="0" y="7212704"/>
                  </a:lnTo>
                  <a:lnTo>
                    <a:pt x="3629" y="7261944"/>
                  </a:lnTo>
                  <a:lnTo>
                    <a:pt x="14170" y="7308972"/>
                  </a:lnTo>
                  <a:lnTo>
                    <a:pt x="31099" y="7353267"/>
                  </a:lnTo>
                  <a:lnTo>
                    <a:pt x="53895" y="7394306"/>
                  </a:lnTo>
                  <a:lnTo>
                    <a:pt x="82035" y="7431567"/>
                  </a:lnTo>
                  <a:lnTo>
                    <a:pt x="114998" y="7464529"/>
                  </a:lnTo>
                  <a:lnTo>
                    <a:pt x="152261" y="7492668"/>
                  </a:lnTo>
                  <a:lnTo>
                    <a:pt x="193303" y="7515463"/>
                  </a:lnTo>
                  <a:lnTo>
                    <a:pt x="237604" y="7532391"/>
                  </a:lnTo>
                  <a:lnTo>
                    <a:pt x="284661" y="7542931"/>
                  </a:lnTo>
                  <a:lnTo>
                    <a:pt x="333900" y="7546561"/>
                  </a:lnTo>
                  <a:lnTo>
                    <a:pt x="3552685" y="7546561"/>
                  </a:lnTo>
                  <a:lnTo>
                    <a:pt x="3601924" y="7542931"/>
                  </a:lnTo>
                  <a:lnTo>
                    <a:pt x="3648952" y="7532391"/>
                  </a:lnTo>
                  <a:lnTo>
                    <a:pt x="3693247" y="7515463"/>
                  </a:lnTo>
                  <a:lnTo>
                    <a:pt x="3734286" y="7492668"/>
                  </a:lnTo>
                  <a:lnTo>
                    <a:pt x="3771547" y="7464529"/>
                  </a:lnTo>
                  <a:lnTo>
                    <a:pt x="3804509" y="7431567"/>
                  </a:lnTo>
                  <a:lnTo>
                    <a:pt x="3832649" y="7394306"/>
                  </a:lnTo>
                  <a:lnTo>
                    <a:pt x="3855444" y="7353267"/>
                  </a:lnTo>
                  <a:lnTo>
                    <a:pt x="3872373" y="7308972"/>
                  </a:lnTo>
                  <a:lnTo>
                    <a:pt x="3882913" y="7261944"/>
                  </a:lnTo>
                  <a:lnTo>
                    <a:pt x="3886542" y="7212704"/>
                  </a:lnTo>
                  <a:lnTo>
                    <a:pt x="3886542" y="333856"/>
                  </a:lnTo>
                  <a:lnTo>
                    <a:pt x="3882913" y="284616"/>
                  </a:lnTo>
                  <a:lnTo>
                    <a:pt x="3872373" y="237588"/>
                  </a:lnTo>
                  <a:lnTo>
                    <a:pt x="3855444" y="193293"/>
                  </a:lnTo>
                  <a:lnTo>
                    <a:pt x="3832649" y="152254"/>
                  </a:lnTo>
                  <a:lnTo>
                    <a:pt x="3804509" y="114993"/>
                  </a:lnTo>
                  <a:lnTo>
                    <a:pt x="3771547" y="82031"/>
                  </a:lnTo>
                  <a:lnTo>
                    <a:pt x="3734286" y="53892"/>
                  </a:lnTo>
                  <a:lnTo>
                    <a:pt x="3693247" y="31097"/>
                  </a:lnTo>
                  <a:lnTo>
                    <a:pt x="3648952" y="14169"/>
                  </a:lnTo>
                  <a:lnTo>
                    <a:pt x="3601924" y="3629"/>
                  </a:lnTo>
                  <a:lnTo>
                    <a:pt x="3552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268738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008003" y="-91440"/>
            <a:ext cx="8293100" cy="171958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R="12700" algn="ctr">
              <a:lnSpc>
                <a:spcPct val="100000"/>
              </a:lnSpc>
              <a:spcBef>
                <a:spcPts val="900"/>
              </a:spcBef>
            </a:pPr>
            <a:r>
              <a:rPr sz="5600" spc="-1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ts val="3000"/>
              </a:lnSpc>
            </a:pPr>
            <a:r>
              <a:rPr sz="2100" spc="1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Secciones</a:t>
            </a:r>
            <a:r>
              <a:rPr sz="21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3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formadas</a:t>
            </a:r>
            <a:r>
              <a:rPr sz="21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5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100" spc="3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2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1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5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r>
              <a:rPr sz="21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00" spc="3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</a:t>
            </a:r>
            <a:r>
              <a:rPr sz="21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100" spc="3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9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sz="2100" spc="16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sz="2100" spc="3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preponderante.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826" y="2730186"/>
            <a:ext cx="4208981" cy="661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0870" marR="601345" algn="ctr">
              <a:lnSpc>
                <a:spcPct val="136100"/>
              </a:lnSpc>
              <a:spcBef>
                <a:spcPts val="100"/>
              </a:spcBef>
            </a:pPr>
            <a:r>
              <a:rPr sz="2400" spc="70" dirty="0">
                <a:latin typeface="Arial"/>
                <a:cs typeface="Arial"/>
              </a:rPr>
              <a:t>Sector</a:t>
            </a:r>
            <a:r>
              <a:rPr sz="2400" spc="210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electrónica </a:t>
            </a: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I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180"/>
              </a:lnSpc>
            </a:pPr>
            <a:r>
              <a:rPr sz="2000" spc="70" dirty="0">
                <a:latin typeface="Arial"/>
                <a:cs typeface="Arial"/>
              </a:rPr>
              <a:t>Aparatos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55" dirty="0">
                <a:latin typeface="Arial"/>
                <a:cs typeface="Arial"/>
              </a:rPr>
              <a:t>equipos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uso</a:t>
            </a:r>
            <a:endParaRPr sz="2000" dirty="0">
              <a:latin typeface="Arial"/>
              <a:cs typeface="Arial"/>
            </a:endParaRPr>
          </a:p>
          <a:p>
            <a:pPr marR="1905" algn="ctr">
              <a:lnSpc>
                <a:spcPct val="100000"/>
              </a:lnSpc>
            </a:pPr>
            <a:r>
              <a:rPr sz="2000" spc="70" dirty="0">
                <a:latin typeface="Arial"/>
                <a:cs typeface="Arial"/>
              </a:rPr>
              <a:t>doméstico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similar.</a:t>
            </a:r>
            <a:endParaRPr sz="2000" dirty="0">
              <a:latin typeface="Arial"/>
              <a:cs typeface="Arial"/>
            </a:endParaRPr>
          </a:p>
          <a:p>
            <a:pPr marL="1218565">
              <a:lnSpc>
                <a:spcPts val="2770"/>
              </a:lnSpc>
              <a:spcBef>
                <a:spcPts val="8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II</a:t>
            </a:r>
            <a:endParaRPr sz="2400" dirty="0">
              <a:latin typeface="Arial"/>
              <a:cs typeface="Arial"/>
            </a:endParaRPr>
          </a:p>
          <a:p>
            <a:pPr marR="2540" algn="ctr">
              <a:lnSpc>
                <a:spcPts val="2290"/>
              </a:lnSpc>
            </a:pPr>
            <a:r>
              <a:rPr sz="2000" spc="65" dirty="0">
                <a:latin typeface="Arial"/>
                <a:cs typeface="Arial"/>
              </a:rPr>
              <a:t>Partes,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componentes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70" dirty="0">
                <a:latin typeface="Arial"/>
                <a:cs typeface="Arial"/>
              </a:rPr>
              <a:t>subensambles.</a:t>
            </a:r>
            <a:endParaRPr sz="2000" dirty="0">
              <a:latin typeface="Arial"/>
              <a:cs typeface="Arial"/>
            </a:endParaRPr>
          </a:p>
          <a:p>
            <a:pPr marL="1158875">
              <a:lnSpc>
                <a:spcPts val="2770"/>
              </a:lnSpc>
              <a:spcBef>
                <a:spcPts val="9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IV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spc="70" dirty="0">
                <a:latin typeface="Arial"/>
                <a:cs typeface="Arial"/>
              </a:rPr>
              <a:t>Aparatos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accionados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por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fichas</a:t>
            </a:r>
            <a:endParaRPr sz="20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o</a:t>
            </a:r>
            <a:r>
              <a:rPr sz="2000" spc="150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monedas.</a:t>
            </a:r>
            <a:endParaRPr sz="2000" dirty="0">
              <a:latin typeface="Arial"/>
              <a:cs typeface="Arial"/>
            </a:endParaRPr>
          </a:p>
          <a:p>
            <a:pPr marR="3175" algn="ctr">
              <a:lnSpc>
                <a:spcPts val="2770"/>
              </a:lnSpc>
              <a:spcBef>
                <a:spcPts val="9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V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spc="70" dirty="0">
                <a:latin typeface="Arial"/>
                <a:cs typeface="Arial"/>
              </a:rPr>
              <a:t>Grabación.</a:t>
            </a:r>
            <a:endParaRPr sz="2000" dirty="0">
              <a:latin typeface="Arial"/>
              <a:cs typeface="Arial"/>
            </a:endParaRPr>
          </a:p>
          <a:p>
            <a:pPr marL="1158875">
              <a:lnSpc>
                <a:spcPts val="2770"/>
              </a:lnSpc>
              <a:spcBef>
                <a:spcPts val="9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VI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spc="60" dirty="0">
                <a:latin typeface="Arial"/>
                <a:cs typeface="Arial"/>
              </a:rPr>
              <a:t>Electrónica</a:t>
            </a:r>
            <a:r>
              <a:rPr sz="2000" spc="210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industrial,</a:t>
            </a:r>
            <a:r>
              <a:rPr sz="2000" spc="21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científica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y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procesos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industriales.</a:t>
            </a:r>
            <a:endParaRPr sz="2000" dirty="0">
              <a:latin typeface="Arial"/>
              <a:cs typeface="Arial"/>
            </a:endParaRPr>
          </a:p>
          <a:p>
            <a:pPr marL="1110615">
              <a:lnSpc>
                <a:spcPts val="2770"/>
              </a:lnSpc>
              <a:spcBef>
                <a:spcPts val="9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XII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spc="70" dirty="0">
                <a:latin typeface="Arial"/>
                <a:cs typeface="Arial"/>
              </a:rPr>
              <a:t>Manufactureras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maquiladoras</a:t>
            </a:r>
            <a:endParaRPr sz="20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000" spc="70" dirty="0">
                <a:latin typeface="Arial"/>
                <a:cs typeface="Arial"/>
              </a:rPr>
              <a:t>electrónicas.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63295" y="3016985"/>
            <a:ext cx="2907030" cy="77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Arial"/>
                <a:cs typeface="Arial"/>
              </a:rPr>
              <a:t>Sector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400" spc="60" dirty="0">
                <a:latin typeface="Arial"/>
                <a:cs typeface="Arial"/>
              </a:rPr>
              <a:t>telecomunicaciones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25598" y="4279633"/>
            <a:ext cx="3576268" cy="304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III</a:t>
            </a:r>
            <a:endParaRPr sz="2400" dirty="0">
              <a:latin typeface="Arial"/>
              <a:cs typeface="Arial"/>
            </a:endParaRPr>
          </a:p>
          <a:p>
            <a:pPr marL="499745" marR="500380" algn="ctr">
              <a:lnSpc>
                <a:spcPct val="100000"/>
              </a:lnSpc>
              <a:spcBef>
                <a:spcPts val="10"/>
              </a:spcBef>
            </a:pPr>
            <a:r>
              <a:rPr sz="2000" spc="60" dirty="0">
                <a:latin typeface="Arial"/>
                <a:cs typeface="Arial"/>
              </a:rPr>
              <a:t>Equipos,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sistemas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y </a:t>
            </a:r>
            <a:r>
              <a:rPr sz="2000" spc="60" dirty="0">
                <a:latin typeface="Arial"/>
                <a:cs typeface="Arial"/>
              </a:rPr>
              <a:t>accesorios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2000" spc="60" dirty="0">
                <a:latin typeface="Arial"/>
                <a:cs typeface="Arial"/>
              </a:rPr>
              <a:t>telecomunicaciones.</a:t>
            </a:r>
            <a:endParaRPr sz="20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121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VII</a:t>
            </a:r>
            <a:endParaRPr sz="24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"/>
              </a:spcBef>
            </a:pPr>
            <a:r>
              <a:rPr sz="2000" spc="60" dirty="0">
                <a:latin typeface="Arial"/>
                <a:cs typeface="Arial"/>
              </a:rPr>
              <a:t>Instalación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mantenimiento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equipos,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sistemas</a:t>
            </a:r>
            <a:endParaRPr sz="20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2000" spc="60" dirty="0">
                <a:latin typeface="Arial"/>
                <a:cs typeface="Arial"/>
              </a:rPr>
              <a:t>electrónicos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2000" spc="60" dirty="0">
                <a:latin typeface="Arial"/>
                <a:cs typeface="Arial"/>
              </a:rPr>
              <a:t>telecomunicaciones.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25598" y="7607033"/>
            <a:ext cx="3576268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75" algn="ctr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X</a:t>
            </a:r>
            <a:endParaRPr sz="2400" dirty="0">
              <a:latin typeface="Arial"/>
              <a:cs typeface="Arial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10"/>
              </a:spcBef>
            </a:pPr>
            <a:r>
              <a:rPr sz="2000" spc="70" dirty="0">
                <a:latin typeface="Arial"/>
                <a:cs typeface="Arial"/>
              </a:rPr>
              <a:t>Operadores</a:t>
            </a:r>
            <a:r>
              <a:rPr sz="2000" spc="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204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redes, sistemas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servicios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 </a:t>
            </a:r>
            <a:r>
              <a:rPr sz="2000" spc="60" dirty="0">
                <a:latin typeface="Arial"/>
                <a:cs typeface="Arial"/>
              </a:rPr>
              <a:t>telecomunicaciones.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07635" y="2990602"/>
            <a:ext cx="2549525" cy="112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spc="75" dirty="0">
                <a:latin typeface="Arial"/>
                <a:cs typeface="Arial"/>
              </a:rPr>
              <a:t>Sector</a:t>
            </a:r>
            <a:endParaRPr sz="2400" dirty="0">
              <a:latin typeface="Arial"/>
              <a:cs typeface="Arial"/>
            </a:endParaRPr>
          </a:p>
          <a:p>
            <a:pPr marL="12700" marR="5080" algn="ctr">
              <a:lnSpc>
                <a:spcPct val="100699"/>
              </a:lnSpc>
            </a:pPr>
            <a:r>
              <a:rPr sz="2400" spc="75" dirty="0">
                <a:latin typeface="Arial"/>
                <a:cs typeface="Arial"/>
              </a:rPr>
              <a:t>tecnologías</a:t>
            </a:r>
            <a:r>
              <a:rPr sz="2400" spc="2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26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la </a:t>
            </a:r>
            <a:r>
              <a:rPr sz="2400" spc="75" dirty="0">
                <a:latin typeface="Arial"/>
                <a:cs typeface="Arial"/>
              </a:rPr>
              <a:t>información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85410" y="4362202"/>
            <a:ext cx="1793875" cy="69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VIII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000" spc="70" dirty="0">
                <a:latin typeface="Arial"/>
                <a:cs typeface="Arial"/>
              </a:rPr>
              <a:t>Informática.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43351" y="5280659"/>
            <a:ext cx="3473222" cy="40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8675">
              <a:lnSpc>
                <a:spcPts val="2770"/>
              </a:lnSpc>
              <a:spcBef>
                <a:spcPts val="10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IX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spc="70" dirty="0">
                <a:latin typeface="Arial"/>
                <a:cs typeface="Arial"/>
              </a:rPr>
              <a:t>Máquinas,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aparatos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marL="34925" marR="17145" algn="ctr">
              <a:lnSpc>
                <a:spcPct val="100000"/>
              </a:lnSpc>
            </a:pPr>
            <a:r>
              <a:rPr sz="2000" spc="55" dirty="0">
                <a:latin typeface="Arial"/>
                <a:cs typeface="Arial"/>
              </a:rPr>
              <a:t>equipos</a:t>
            </a:r>
            <a:r>
              <a:rPr sz="2000" spc="200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electrónicos</a:t>
            </a:r>
            <a:r>
              <a:rPr sz="2000" spc="204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para oficina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comercio.</a:t>
            </a:r>
            <a:endParaRPr sz="2000" dirty="0">
              <a:latin typeface="Arial"/>
              <a:cs typeface="Arial"/>
            </a:endParaRPr>
          </a:p>
          <a:p>
            <a:pPr marL="828675">
              <a:lnSpc>
                <a:spcPts val="2770"/>
              </a:lnSpc>
              <a:spcBef>
                <a:spcPts val="9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XI</a:t>
            </a:r>
            <a:endParaRPr sz="2400" dirty="0">
              <a:latin typeface="Arial"/>
              <a:cs typeface="Arial"/>
            </a:endParaRPr>
          </a:p>
          <a:p>
            <a:pPr marL="9525" algn="ctr">
              <a:lnSpc>
                <a:spcPts val="2290"/>
              </a:lnSpc>
            </a:pPr>
            <a:r>
              <a:rPr sz="2000" spc="55" dirty="0">
                <a:latin typeface="Arial"/>
                <a:cs typeface="Arial"/>
              </a:rPr>
              <a:t>Diseño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elaboración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spc="70" dirty="0">
                <a:latin typeface="Arial"/>
                <a:cs typeface="Arial"/>
              </a:rPr>
              <a:t>programas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para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55" dirty="0">
                <a:latin typeface="Arial"/>
                <a:cs typeface="Arial"/>
              </a:rPr>
              <a:t>equipos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y </a:t>
            </a:r>
            <a:r>
              <a:rPr sz="2000" spc="70" dirty="0">
                <a:latin typeface="Arial"/>
                <a:cs typeface="Arial"/>
              </a:rPr>
              <a:t>sistemas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cómputo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marL="404495" marR="387985" algn="ctr">
              <a:lnSpc>
                <a:spcPct val="100000"/>
              </a:lnSpc>
            </a:pPr>
            <a:r>
              <a:rPr sz="2000" spc="60" dirty="0">
                <a:latin typeface="Arial"/>
                <a:cs typeface="Arial"/>
              </a:rPr>
              <a:t>telecomunicaciones </a:t>
            </a:r>
            <a:r>
              <a:rPr sz="2000" spc="70" dirty="0">
                <a:latin typeface="Arial"/>
                <a:cs typeface="Arial"/>
              </a:rPr>
              <a:t>(software).</a:t>
            </a:r>
            <a:endParaRPr sz="2000" dirty="0">
              <a:latin typeface="Arial"/>
              <a:cs typeface="Arial"/>
            </a:endParaRPr>
          </a:p>
          <a:p>
            <a:pPr marL="732155">
              <a:lnSpc>
                <a:spcPts val="2770"/>
              </a:lnSpc>
              <a:spcBef>
                <a:spcPts val="940"/>
              </a:spcBef>
            </a:pP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XIII</a:t>
            </a:r>
            <a:endParaRPr sz="2400" dirty="0">
              <a:latin typeface="Arial"/>
              <a:cs typeface="Arial"/>
            </a:endParaRPr>
          </a:p>
          <a:p>
            <a:pPr marL="10160" algn="ctr">
              <a:lnSpc>
                <a:spcPts val="2290"/>
              </a:lnSpc>
            </a:pPr>
            <a:r>
              <a:rPr sz="2000" spc="60" dirty="0">
                <a:latin typeface="Arial"/>
                <a:cs typeface="Arial"/>
              </a:rPr>
              <a:t>Contenido.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90871" y="2835892"/>
            <a:ext cx="3301729" cy="628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 marR="316230" algn="ctr">
              <a:lnSpc>
                <a:spcPct val="143700"/>
              </a:lnSpc>
              <a:spcBef>
                <a:spcPts val="100"/>
              </a:spcBef>
            </a:pPr>
            <a:r>
              <a:rPr sz="2400" spc="75" dirty="0">
                <a:latin typeface="Arial"/>
                <a:cs typeface="Arial"/>
              </a:rPr>
              <a:t>Sector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servicios </a:t>
            </a:r>
            <a:r>
              <a:rPr sz="2400" spc="60" dirty="0">
                <a:latin typeface="Arial"/>
                <a:cs typeface="Arial"/>
              </a:rPr>
              <a:t>Sección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65" dirty="0">
                <a:latin typeface="Arial"/>
                <a:cs typeface="Arial"/>
              </a:rPr>
              <a:t>XIV</a:t>
            </a:r>
            <a:endParaRPr sz="2400" dirty="0">
              <a:latin typeface="Arial"/>
              <a:cs typeface="Arial"/>
            </a:endParaRPr>
          </a:p>
          <a:p>
            <a:pPr marL="106045" marR="99060" algn="ctr">
              <a:lnSpc>
                <a:spcPct val="100000"/>
              </a:lnSpc>
              <a:spcBef>
                <a:spcPts val="1380"/>
              </a:spcBef>
            </a:pPr>
            <a:r>
              <a:rPr sz="2000" spc="60" dirty="0">
                <a:latin typeface="Arial"/>
                <a:cs typeface="Arial"/>
              </a:rPr>
              <a:t>Servicios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generales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 </a:t>
            </a:r>
            <a:r>
              <a:rPr sz="2000" spc="70" dirty="0">
                <a:latin typeface="Arial"/>
                <a:cs typeface="Arial"/>
              </a:rPr>
              <a:t>apoyo: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60" dirty="0">
                <a:latin typeface="Arial"/>
                <a:cs typeface="Arial"/>
              </a:rPr>
              <a:t>servicios</a:t>
            </a:r>
            <a:r>
              <a:rPr sz="2000" spc="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204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consultoría,</a:t>
            </a:r>
            <a:endParaRPr sz="2000" dirty="0">
              <a:latin typeface="Arial"/>
              <a:cs typeface="Arial"/>
            </a:endParaRPr>
          </a:p>
          <a:p>
            <a:pPr marL="19685" marR="10160" algn="ctr">
              <a:lnSpc>
                <a:spcPct val="150000"/>
              </a:lnSpc>
            </a:pPr>
            <a:r>
              <a:rPr sz="2000" spc="60" dirty="0">
                <a:latin typeface="Arial"/>
                <a:cs typeface="Arial"/>
              </a:rPr>
              <a:t>legales,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administrativos, </a:t>
            </a:r>
            <a:r>
              <a:rPr sz="2000" spc="60" dirty="0">
                <a:latin typeface="Arial"/>
                <a:cs typeface="Arial"/>
              </a:rPr>
              <a:t>aduanales,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centros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  <a:p>
            <a:pPr marL="340360" marR="333375" algn="ctr">
              <a:lnSpc>
                <a:spcPct val="150000"/>
              </a:lnSpc>
            </a:pPr>
            <a:r>
              <a:rPr sz="2000" spc="70" dirty="0">
                <a:latin typeface="Arial"/>
                <a:cs typeface="Arial"/>
              </a:rPr>
              <a:t>contacto,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spc="55" dirty="0">
                <a:latin typeface="Arial"/>
                <a:cs typeface="Arial"/>
              </a:rPr>
              <a:t>líneas</a:t>
            </a:r>
            <a:r>
              <a:rPr sz="2000" spc="18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 </a:t>
            </a:r>
            <a:r>
              <a:rPr sz="2000" spc="70" dirty="0">
                <a:latin typeface="Arial"/>
                <a:cs typeface="Arial"/>
              </a:rPr>
              <a:t>producción,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2000" spc="65" dirty="0">
                <a:latin typeface="Arial"/>
                <a:cs typeface="Arial"/>
              </a:rPr>
              <a:t>administración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  <a:p>
            <a:pPr marL="93980" marR="85090" algn="ctr">
              <a:lnSpc>
                <a:spcPct val="150000"/>
              </a:lnSpc>
            </a:pPr>
            <a:r>
              <a:rPr sz="2000" spc="70" dirty="0">
                <a:latin typeface="Arial"/>
                <a:cs typeface="Arial"/>
              </a:rPr>
              <a:t>proyectos,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servicios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de </a:t>
            </a:r>
            <a:r>
              <a:rPr sz="2000" spc="70" dirty="0">
                <a:latin typeface="Arial"/>
                <a:cs typeface="Arial"/>
              </a:rPr>
              <a:t>monitoreo,</a:t>
            </a:r>
            <a:endParaRPr sz="2000" dirty="0">
              <a:latin typeface="Arial"/>
              <a:cs typeface="Arial"/>
            </a:endParaRPr>
          </a:p>
          <a:p>
            <a:pPr marL="273685" marR="267335" algn="ctr">
              <a:lnSpc>
                <a:spcPct val="150000"/>
              </a:lnSpc>
            </a:pPr>
            <a:r>
              <a:rPr sz="2000" spc="70" dirty="0">
                <a:latin typeface="Arial"/>
                <a:cs typeface="Arial"/>
              </a:rPr>
              <a:t>transportistas,</a:t>
            </a:r>
            <a:r>
              <a:rPr sz="2000" spc="23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entre otros.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FA18907A-B3C1-4643-99EA-EA0E4156894C}"/>
              </a:ext>
            </a:extLst>
          </p:cNvPr>
          <p:cNvGrpSpPr/>
          <p:nvPr/>
        </p:nvGrpSpPr>
        <p:grpSpPr>
          <a:xfrm>
            <a:off x="14860056" y="1734972"/>
            <a:ext cx="1134202" cy="1134202"/>
            <a:chOff x="9522630" y="1283970"/>
            <a:chExt cx="745096" cy="745096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12EB6296-73FC-4F63-AF4F-BFA957B8572D}"/>
                </a:ext>
              </a:extLst>
            </p:cNvPr>
            <p:cNvSpPr/>
            <p:nvPr/>
          </p:nvSpPr>
          <p:spPr>
            <a:xfrm>
              <a:off x="9522630" y="1283970"/>
              <a:ext cx="745096" cy="745096"/>
            </a:xfrm>
            <a:prstGeom prst="ellipse">
              <a:avLst/>
            </a:prstGeom>
            <a:solidFill>
              <a:srgbClr val="1A5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1" name="object 13">
              <a:extLst>
                <a:ext uri="{FF2B5EF4-FFF2-40B4-BE49-F238E27FC236}">
                  <a16:creationId xmlns:a16="http://schemas.microsoft.com/office/drawing/2014/main" id="{A0CA39A5-69CC-499F-8D3B-A8F897366A0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11443" y="1346247"/>
              <a:ext cx="588487" cy="549113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306976E9-7E23-40EF-AE7E-00AFC0869851}"/>
              </a:ext>
            </a:extLst>
          </p:cNvPr>
          <p:cNvGrpSpPr/>
          <p:nvPr/>
        </p:nvGrpSpPr>
        <p:grpSpPr>
          <a:xfrm>
            <a:off x="10641806" y="1746104"/>
            <a:ext cx="1134202" cy="1134202"/>
            <a:chOff x="7089024" y="1186200"/>
            <a:chExt cx="745096" cy="745096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CE00D067-B62B-40AA-94C2-3235589E44A2}"/>
                </a:ext>
              </a:extLst>
            </p:cNvPr>
            <p:cNvSpPr/>
            <p:nvPr/>
          </p:nvSpPr>
          <p:spPr>
            <a:xfrm>
              <a:off x="7089024" y="1186200"/>
              <a:ext cx="745096" cy="745096"/>
            </a:xfrm>
            <a:prstGeom prst="ellipse">
              <a:avLst/>
            </a:prstGeom>
            <a:solidFill>
              <a:srgbClr val="1A5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4" name="object 12">
              <a:extLst>
                <a:ext uri="{FF2B5EF4-FFF2-40B4-BE49-F238E27FC236}">
                  <a16:creationId xmlns:a16="http://schemas.microsoft.com/office/drawing/2014/main" id="{67CEC7B3-5DAA-4842-A970-704A309248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56477" y="1346200"/>
              <a:ext cx="622169" cy="481898"/>
            </a:xfrm>
            <a:prstGeom prst="rect">
              <a:avLst/>
            </a:prstGeom>
          </p:spPr>
        </p:pic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EF26783-039F-47F2-8C29-51670597069D}"/>
              </a:ext>
            </a:extLst>
          </p:cNvPr>
          <p:cNvGrpSpPr/>
          <p:nvPr/>
        </p:nvGrpSpPr>
        <p:grpSpPr>
          <a:xfrm>
            <a:off x="6423556" y="1714713"/>
            <a:ext cx="1134202" cy="1134202"/>
            <a:chOff x="4336150" y="1317869"/>
            <a:chExt cx="745096" cy="745096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2A182782-0C19-4F5B-AF08-179DF2E5CC3F}"/>
                </a:ext>
              </a:extLst>
            </p:cNvPr>
            <p:cNvSpPr/>
            <p:nvPr/>
          </p:nvSpPr>
          <p:spPr>
            <a:xfrm>
              <a:off x="4336150" y="1317869"/>
              <a:ext cx="745096" cy="745096"/>
            </a:xfrm>
            <a:prstGeom prst="ellipse">
              <a:avLst/>
            </a:prstGeom>
            <a:solidFill>
              <a:srgbClr val="1A5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7" name="object 11">
              <a:extLst>
                <a:ext uri="{FF2B5EF4-FFF2-40B4-BE49-F238E27FC236}">
                  <a16:creationId xmlns:a16="http://schemas.microsoft.com/office/drawing/2014/main" id="{AEAC6C8D-DF1C-4414-B97B-94EDD73A53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439" y="1473902"/>
              <a:ext cx="609997" cy="481898"/>
            </a:xfrm>
            <a:prstGeom prst="rect">
              <a:avLst/>
            </a:prstGeom>
          </p:spPr>
        </p:pic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CD081D72-F395-4291-A8A1-DD022BEDC0B3}"/>
              </a:ext>
            </a:extLst>
          </p:cNvPr>
          <p:cNvGrpSpPr/>
          <p:nvPr/>
        </p:nvGrpSpPr>
        <p:grpSpPr>
          <a:xfrm>
            <a:off x="2163700" y="1734972"/>
            <a:ext cx="1134202" cy="1134202"/>
            <a:chOff x="1390978" y="1573834"/>
            <a:chExt cx="745096" cy="745096"/>
          </a:xfrm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5719DF82-1FD8-4D5B-9B4F-23C0341CEB97}"/>
                </a:ext>
              </a:extLst>
            </p:cNvPr>
            <p:cNvSpPr/>
            <p:nvPr/>
          </p:nvSpPr>
          <p:spPr>
            <a:xfrm>
              <a:off x="1390978" y="1573834"/>
              <a:ext cx="745096" cy="745096"/>
            </a:xfrm>
            <a:prstGeom prst="ellipse">
              <a:avLst/>
            </a:prstGeom>
            <a:solidFill>
              <a:srgbClr val="1A5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50" name="object 10">
              <a:extLst>
                <a:ext uri="{FF2B5EF4-FFF2-40B4-BE49-F238E27FC236}">
                  <a16:creationId xmlns:a16="http://schemas.microsoft.com/office/drawing/2014/main" id="{4FFA0C48-9C5E-44CC-ACE6-8CA24AF3589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4810" y="1647532"/>
              <a:ext cx="658089" cy="6580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5826</TotalTime>
  <Words>1891</Words>
  <Application>Microsoft Office PowerPoint</Application>
  <PresentationFormat>Custom</PresentationFormat>
  <Paragraphs>332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Office Theme</vt:lpstr>
      <vt:lpstr>SERVICIOS</vt:lpstr>
      <vt:lpstr>Punto de partida</vt:lpstr>
      <vt:lpstr>ANTECEDENTES</vt:lpstr>
      <vt:lpstr>SEDES Y OFICINAS</vt:lpstr>
      <vt:lpstr>¿QUIÉNES INTEGRAN</vt:lpstr>
      <vt:lpstr>PowerPoint Presentation</vt:lpstr>
      <vt:lpstr>PowerPoint Presentation</vt:lpstr>
      <vt:lpstr>PowerPoint Presentation</vt:lpstr>
      <vt:lpstr>Estructura Secciones formadas por los afiliados de acuerdo a su actividad preponderante.</vt:lpstr>
      <vt:lpstr>ESTRUCTURA</vt:lpstr>
      <vt:lpstr>Consejo Consultivo Nacional de Telecomunicaciones</vt:lpstr>
      <vt:lpstr>SERVICIOS</vt:lpstr>
      <vt:lpstr>PowerPoint Presentation</vt:lpstr>
      <vt:lpstr>¿Por qué CANIETI?</vt:lpstr>
      <vt:lpstr>OFICINA GUANAJUATO</vt:lpstr>
      <vt:lpstr>CONSEJO DIRECTIVO 2025 - 2027</vt:lpstr>
      <vt:lpstr>PowerPoint Presentation</vt:lpstr>
      <vt:lpstr>PowerPoint Presentation</vt:lpstr>
      <vt:lpstr>PowerPoint Presentation</vt:lpstr>
      <vt:lpstr>Universidades y organismos afiliados en</vt:lpstr>
      <vt:lpstr>Convenios de colaboración</vt:lpstr>
      <vt:lpstr>Organismos, Proyectos y Eventos</vt:lpstr>
      <vt:lpstr>PowerPoint Presentation</vt:lpstr>
      <vt:lpstr>PowerPoint Presentation</vt:lpstr>
      <vt:lpstr>PowerPoint Presentation</vt:lpstr>
      <vt:lpstr>Formación en las TIC´s</vt:lpstr>
      <vt:lpstr>Encuentro de Negocios con TIC´s</vt:lpstr>
      <vt:lpstr>PowerPoint Presentation</vt:lpstr>
      <vt:lpstr>PowerPoint Presentation</vt:lpstr>
      <vt:lpstr>PowerPoint Presentation</vt:lpstr>
      <vt:lpstr>Contacto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Servicios CANIETI 2025</dc:title>
  <dc:creator>Acer</dc:creator>
  <cp:lastModifiedBy>Nathalie Higa</cp:lastModifiedBy>
  <cp:revision>56</cp:revision>
  <dcterms:created xsi:type="dcterms:W3CDTF">2025-05-09T15:23:27Z</dcterms:created>
  <dcterms:modified xsi:type="dcterms:W3CDTF">2025-12-09T16:21:56Z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2025-04-10T00:00:00Z</vt:filetime>
  </property>
  <property fmtid="{D5CDD505-2E9C-101B-9397-08002B2CF9AE}" pid="3" name="Creator">
    <vt:lpwstr>Keynote</vt:lpwstr>
  </property>
  <property fmtid="{D5CDD505-2E9C-101B-9397-08002B2CF9AE}" pid="4" name="LastSaved">
    <vt:filetime>2025-05-09T00:00:00Z</vt:filetime>
  </property>
  <property fmtid="{D5CDD505-2E9C-101B-9397-08002B2CF9AE}" pid="5" name="Producer">
    <vt:lpwstr>iOS Version 17.7.5 (Build 21H420) Quartz PDFContext</vt:lpwstr>
  </property>
</Properties>
</file>